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  <p:sldId id="276" r:id="rId21"/>
    <p:sldId id="277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4F17A06-30BC-47B5-BE9D-A3F560C14D74}">
  <a:tblStyle styleId="{A4F17A06-30BC-47B5-BE9D-A3F560C14D7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020424E-63A8-4F80-B213-F9689DF4612F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FF822C9-FB27-4183-B1F4-953C76E800F3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2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978AF-13DB-B74B-941D-F26E701BBE4B}" type="doc">
      <dgm:prSet loTypeId="urn:microsoft.com/office/officeart/2005/8/layout/defaul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2D00DEF-2981-AD47-B867-B37416636C15}">
      <dgm:prSet/>
      <dgm:spPr/>
      <dgm:t>
        <a:bodyPr/>
        <a:lstStyle/>
        <a:p>
          <a:pPr rtl="0"/>
          <a:r>
            <a:rPr lang="fr-FR" b="0" i="0" baseline="0" dirty="0" smtClean="0"/>
            <a:t>La notoriété</a:t>
          </a:r>
          <a:endParaRPr lang="fr-FR" dirty="0"/>
        </a:p>
      </dgm:t>
    </dgm:pt>
    <dgm:pt modelId="{8AE4D0B5-ED49-474E-931F-1E668C106CCA}" type="parTrans" cxnId="{5337741C-A7E5-CE45-B86C-7A7BB3F77FB0}">
      <dgm:prSet/>
      <dgm:spPr/>
      <dgm:t>
        <a:bodyPr/>
        <a:lstStyle/>
        <a:p>
          <a:endParaRPr lang="fr-FR"/>
        </a:p>
      </dgm:t>
    </dgm:pt>
    <dgm:pt modelId="{5DA9F76F-F4E2-0A47-AE36-3352150A2475}" type="sibTrans" cxnId="{5337741C-A7E5-CE45-B86C-7A7BB3F77FB0}">
      <dgm:prSet/>
      <dgm:spPr/>
      <dgm:t>
        <a:bodyPr/>
        <a:lstStyle/>
        <a:p>
          <a:endParaRPr lang="fr-FR"/>
        </a:p>
      </dgm:t>
    </dgm:pt>
    <dgm:pt modelId="{715E9FC4-E058-2848-82C2-4BC37FC33F24}">
      <dgm:prSet/>
      <dgm:spPr/>
      <dgm:t>
        <a:bodyPr/>
        <a:lstStyle/>
        <a:p>
          <a:pPr rtl="0"/>
          <a:r>
            <a:rPr lang="fr-FR" dirty="0" smtClean="0"/>
            <a:t>La</a:t>
          </a:r>
          <a:r>
            <a:rPr lang="fr-FR" baseline="0" dirty="0" smtClean="0"/>
            <a:t> qualité des services</a:t>
          </a:r>
          <a:endParaRPr lang="fr-FR" dirty="0"/>
        </a:p>
      </dgm:t>
    </dgm:pt>
    <dgm:pt modelId="{4EB4F271-76B2-5C46-922D-5ADBD8AA55A9}" type="parTrans" cxnId="{19F46545-E070-3E4D-99B1-986A9198EB9A}">
      <dgm:prSet/>
      <dgm:spPr/>
      <dgm:t>
        <a:bodyPr/>
        <a:lstStyle/>
        <a:p>
          <a:endParaRPr lang="fr-FR"/>
        </a:p>
      </dgm:t>
    </dgm:pt>
    <dgm:pt modelId="{5FA98FDC-F23F-C145-B25D-058A1E985009}" type="sibTrans" cxnId="{19F46545-E070-3E4D-99B1-986A9198EB9A}">
      <dgm:prSet/>
      <dgm:spPr/>
      <dgm:t>
        <a:bodyPr/>
        <a:lstStyle/>
        <a:p>
          <a:endParaRPr lang="fr-FR"/>
        </a:p>
      </dgm:t>
    </dgm:pt>
    <dgm:pt modelId="{C70E99F2-CE2F-F342-90F4-AA5464B9E7B9}">
      <dgm:prSet/>
      <dgm:spPr/>
      <dgm:t>
        <a:bodyPr/>
        <a:lstStyle/>
        <a:p>
          <a:pPr rtl="0"/>
          <a:r>
            <a:rPr lang="fr-FR" dirty="0" smtClean="0"/>
            <a:t>L’innovation</a:t>
          </a:r>
          <a:endParaRPr lang="fr-FR" dirty="0"/>
        </a:p>
      </dgm:t>
    </dgm:pt>
    <dgm:pt modelId="{0950206E-9FEF-3240-9D9F-2FFF00E44749}" type="parTrans" cxnId="{347C9424-E10A-534A-97A1-B1D2622C8C2D}">
      <dgm:prSet/>
      <dgm:spPr/>
      <dgm:t>
        <a:bodyPr/>
        <a:lstStyle/>
        <a:p>
          <a:endParaRPr lang="fr-FR"/>
        </a:p>
      </dgm:t>
    </dgm:pt>
    <dgm:pt modelId="{DF2D51C9-5F24-4E47-B21B-BF97B9BA567E}" type="sibTrans" cxnId="{347C9424-E10A-534A-97A1-B1D2622C8C2D}">
      <dgm:prSet/>
      <dgm:spPr/>
      <dgm:t>
        <a:bodyPr/>
        <a:lstStyle/>
        <a:p>
          <a:endParaRPr lang="fr-FR"/>
        </a:p>
      </dgm:t>
    </dgm:pt>
    <dgm:pt modelId="{5C62093F-2AF3-2E48-B1C6-3BAFA8FDF7D1}">
      <dgm:prSet/>
      <dgm:spPr/>
      <dgm:t>
        <a:bodyPr/>
        <a:lstStyle/>
        <a:p>
          <a:pPr rtl="0"/>
          <a:r>
            <a:rPr lang="fr-FR" b="0" i="0" baseline="0" smtClean="0"/>
            <a:t>Importants moyens financiers et humains</a:t>
          </a:r>
          <a:endParaRPr lang="fr-FR"/>
        </a:p>
      </dgm:t>
    </dgm:pt>
    <dgm:pt modelId="{A929A389-E09D-5148-8132-FAF884DC6349}" type="parTrans" cxnId="{52E27995-11EF-954C-8E04-FC3A95E979C2}">
      <dgm:prSet/>
      <dgm:spPr/>
      <dgm:t>
        <a:bodyPr/>
        <a:lstStyle/>
        <a:p>
          <a:endParaRPr lang="fr-FR"/>
        </a:p>
      </dgm:t>
    </dgm:pt>
    <dgm:pt modelId="{8DCCD4A0-FA07-0240-858D-7981F21D4346}" type="sibTrans" cxnId="{52E27995-11EF-954C-8E04-FC3A95E979C2}">
      <dgm:prSet/>
      <dgm:spPr/>
      <dgm:t>
        <a:bodyPr/>
        <a:lstStyle/>
        <a:p>
          <a:endParaRPr lang="fr-FR"/>
        </a:p>
      </dgm:t>
    </dgm:pt>
    <dgm:pt modelId="{30FB0BD8-3375-AE44-BB1A-ED5DEEC0912A}" type="pres">
      <dgm:prSet presAssocID="{E21978AF-13DB-B74B-941D-F26E701BBE4B}" presName="diagram" presStyleCnt="0">
        <dgm:presLayoutVars>
          <dgm:dir/>
          <dgm:resizeHandles val="exact"/>
        </dgm:presLayoutVars>
      </dgm:prSet>
      <dgm:spPr/>
    </dgm:pt>
    <dgm:pt modelId="{8B459887-48DA-DE41-AF03-8E6F243C05DC}" type="pres">
      <dgm:prSet presAssocID="{02D00DEF-2981-AD47-B867-B37416636C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7348E9-E472-804D-BBF5-2229AD43376C}" type="pres">
      <dgm:prSet presAssocID="{5DA9F76F-F4E2-0A47-AE36-3352150A2475}" presName="sibTrans" presStyleCnt="0"/>
      <dgm:spPr/>
    </dgm:pt>
    <dgm:pt modelId="{30790196-DF1B-2A40-80FC-117BFA8BD1D0}" type="pres">
      <dgm:prSet presAssocID="{715E9FC4-E058-2848-82C2-4BC37FC33F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16DC7-7D11-5047-83F2-E4CAC0240479}" type="pres">
      <dgm:prSet presAssocID="{5FA98FDC-F23F-C145-B25D-058A1E985009}" presName="sibTrans" presStyleCnt="0"/>
      <dgm:spPr/>
    </dgm:pt>
    <dgm:pt modelId="{81959DE7-B2DB-A845-9AB5-A92C3565A8EF}" type="pres">
      <dgm:prSet presAssocID="{C70E99F2-CE2F-F342-90F4-AA5464B9E7B9}" presName="node" presStyleLbl="node1" presStyleIdx="2" presStyleCnt="4">
        <dgm:presLayoutVars>
          <dgm:bulletEnabled val="1"/>
        </dgm:presLayoutVars>
      </dgm:prSet>
      <dgm:spPr/>
    </dgm:pt>
    <dgm:pt modelId="{283DD708-77D5-8B49-9A8D-B054F74FBA2E}" type="pres">
      <dgm:prSet presAssocID="{DF2D51C9-5F24-4E47-B21B-BF97B9BA567E}" presName="sibTrans" presStyleCnt="0"/>
      <dgm:spPr/>
    </dgm:pt>
    <dgm:pt modelId="{4E2596B0-CC1C-F742-B921-AEAB82EFBEBA}" type="pres">
      <dgm:prSet presAssocID="{5C62093F-2AF3-2E48-B1C6-3BAFA8FDF7D1}" presName="node" presStyleLbl="node1" presStyleIdx="3" presStyleCnt="4">
        <dgm:presLayoutVars>
          <dgm:bulletEnabled val="1"/>
        </dgm:presLayoutVars>
      </dgm:prSet>
      <dgm:spPr/>
    </dgm:pt>
  </dgm:ptLst>
  <dgm:cxnLst>
    <dgm:cxn modelId="{7F6CDBCE-30BC-834A-851F-1D4B1E198ABB}" type="presOf" srcId="{02D00DEF-2981-AD47-B867-B37416636C15}" destId="{8B459887-48DA-DE41-AF03-8E6F243C05DC}" srcOrd="0" destOrd="0" presId="urn:microsoft.com/office/officeart/2005/8/layout/default"/>
    <dgm:cxn modelId="{9AF2BA0F-2A29-AB49-A94F-34A46DF5BA79}" type="presOf" srcId="{C70E99F2-CE2F-F342-90F4-AA5464B9E7B9}" destId="{81959DE7-B2DB-A845-9AB5-A92C3565A8EF}" srcOrd="0" destOrd="0" presId="urn:microsoft.com/office/officeart/2005/8/layout/default"/>
    <dgm:cxn modelId="{347C9424-E10A-534A-97A1-B1D2622C8C2D}" srcId="{E21978AF-13DB-B74B-941D-F26E701BBE4B}" destId="{C70E99F2-CE2F-F342-90F4-AA5464B9E7B9}" srcOrd="2" destOrd="0" parTransId="{0950206E-9FEF-3240-9D9F-2FFF00E44749}" sibTransId="{DF2D51C9-5F24-4E47-B21B-BF97B9BA567E}"/>
    <dgm:cxn modelId="{A355BCEF-9284-B846-9649-7176B380587A}" type="presOf" srcId="{5C62093F-2AF3-2E48-B1C6-3BAFA8FDF7D1}" destId="{4E2596B0-CC1C-F742-B921-AEAB82EFBEBA}" srcOrd="0" destOrd="0" presId="urn:microsoft.com/office/officeart/2005/8/layout/default"/>
    <dgm:cxn modelId="{F57D1CA4-6789-474C-ABAB-077153CEBB01}" type="presOf" srcId="{715E9FC4-E058-2848-82C2-4BC37FC33F24}" destId="{30790196-DF1B-2A40-80FC-117BFA8BD1D0}" srcOrd="0" destOrd="0" presId="urn:microsoft.com/office/officeart/2005/8/layout/default"/>
    <dgm:cxn modelId="{19F46545-E070-3E4D-99B1-986A9198EB9A}" srcId="{E21978AF-13DB-B74B-941D-F26E701BBE4B}" destId="{715E9FC4-E058-2848-82C2-4BC37FC33F24}" srcOrd="1" destOrd="0" parTransId="{4EB4F271-76B2-5C46-922D-5ADBD8AA55A9}" sibTransId="{5FA98FDC-F23F-C145-B25D-058A1E985009}"/>
    <dgm:cxn modelId="{5337741C-A7E5-CE45-B86C-7A7BB3F77FB0}" srcId="{E21978AF-13DB-B74B-941D-F26E701BBE4B}" destId="{02D00DEF-2981-AD47-B867-B37416636C15}" srcOrd="0" destOrd="0" parTransId="{8AE4D0B5-ED49-474E-931F-1E668C106CCA}" sibTransId="{5DA9F76F-F4E2-0A47-AE36-3352150A2475}"/>
    <dgm:cxn modelId="{52E27995-11EF-954C-8E04-FC3A95E979C2}" srcId="{E21978AF-13DB-B74B-941D-F26E701BBE4B}" destId="{5C62093F-2AF3-2E48-B1C6-3BAFA8FDF7D1}" srcOrd="3" destOrd="0" parTransId="{A929A389-E09D-5148-8132-FAF884DC6349}" sibTransId="{8DCCD4A0-FA07-0240-858D-7981F21D4346}"/>
    <dgm:cxn modelId="{206FB1F8-A0A3-BB47-81C6-FB78C7F3E310}" type="presOf" srcId="{E21978AF-13DB-B74B-941D-F26E701BBE4B}" destId="{30FB0BD8-3375-AE44-BB1A-ED5DEEC0912A}" srcOrd="0" destOrd="0" presId="urn:microsoft.com/office/officeart/2005/8/layout/default"/>
    <dgm:cxn modelId="{C9660765-A6FA-144B-9909-66D5A1638CB5}" type="presParOf" srcId="{30FB0BD8-3375-AE44-BB1A-ED5DEEC0912A}" destId="{8B459887-48DA-DE41-AF03-8E6F243C05DC}" srcOrd="0" destOrd="0" presId="urn:microsoft.com/office/officeart/2005/8/layout/default"/>
    <dgm:cxn modelId="{FECACF0E-37A5-164C-A2CE-A76947E70BF8}" type="presParOf" srcId="{30FB0BD8-3375-AE44-BB1A-ED5DEEC0912A}" destId="{0C7348E9-E472-804D-BBF5-2229AD43376C}" srcOrd="1" destOrd="0" presId="urn:microsoft.com/office/officeart/2005/8/layout/default"/>
    <dgm:cxn modelId="{DA6E1EFA-1DE4-8841-BC6F-68B3BA41DF68}" type="presParOf" srcId="{30FB0BD8-3375-AE44-BB1A-ED5DEEC0912A}" destId="{30790196-DF1B-2A40-80FC-117BFA8BD1D0}" srcOrd="2" destOrd="0" presId="urn:microsoft.com/office/officeart/2005/8/layout/default"/>
    <dgm:cxn modelId="{9DF65033-BE5F-994E-97BF-6E02B83916E8}" type="presParOf" srcId="{30FB0BD8-3375-AE44-BB1A-ED5DEEC0912A}" destId="{1EB16DC7-7D11-5047-83F2-E4CAC0240479}" srcOrd="3" destOrd="0" presId="urn:microsoft.com/office/officeart/2005/8/layout/default"/>
    <dgm:cxn modelId="{E5FAB193-B5FB-C24B-A206-8A0FCED361DF}" type="presParOf" srcId="{30FB0BD8-3375-AE44-BB1A-ED5DEEC0912A}" destId="{81959DE7-B2DB-A845-9AB5-A92C3565A8EF}" srcOrd="4" destOrd="0" presId="urn:microsoft.com/office/officeart/2005/8/layout/default"/>
    <dgm:cxn modelId="{8E81B0D4-B9F3-094A-9B9E-73EF63EC134A}" type="presParOf" srcId="{30FB0BD8-3375-AE44-BB1A-ED5DEEC0912A}" destId="{283DD708-77D5-8B49-9A8D-B054F74FBA2E}" srcOrd="5" destOrd="0" presId="urn:microsoft.com/office/officeart/2005/8/layout/default"/>
    <dgm:cxn modelId="{65195BD5-AD69-5240-AB9C-8CD611EB81CF}" type="presParOf" srcId="{30FB0BD8-3375-AE44-BB1A-ED5DEEC0912A}" destId="{4E2596B0-CC1C-F742-B921-AEAB82EFBE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2D402-AA66-AD4C-9DC8-9DECFAFA37AB}" type="doc">
      <dgm:prSet loTypeId="urn:microsoft.com/office/officeart/2008/layout/PictureStrips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71444807-8CEE-314B-86E7-19E4CA2E2A4B}">
      <dgm:prSet/>
      <dgm:spPr/>
      <dgm:t>
        <a:bodyPr/>
        <a:lstStyle/>
        <a:p>
          <a:pPr rtl="0"/>
          <a:r>
            <a:rPr lang="fr-FR" b="0" i="0" baseline="0" dirty="0" smtClean="0"/>
            <a:t>Amélioration de l’image des locaux</a:t>
          </a:r>
          <a:endParaRPr lang="fr-FR" dirty="0"/>
        </a:p>
      </dgm:t>
    </dgm:pt>
    <dgm:pt modelId="{3B7DD081-A1AC-AB47-9719-7180E390CB9D}" type="parTrans" cxnId="{40DE69B7-9172-5844-B8DF-5A0923BBEF0C}">
      <dgm:prSet/>
      <dgm:spPr/>
      <dgm:t>
        <a:bodyPr/>
        <a:lstStyle/>
        <a:p>
          <a:endParaRPr lang="fr-FR"/>
        </a:p>
      </dgm:t>
    </dgm:pt>
    <dgm:pt modelId="{4515AC56-0FFF-DC4B-B1AB-A2EE9FE3A026}" type="sibTrans" cxnId="{40DE69B7-9172-5844-B8DF-5A0923BBEF0C}">
      <dgm:prSet/>
      <dgm:spPr/>
      <dgm:t>
        <a:bodyPr/>
        <a:lstStyle/>
        <a:p>
          <a:endParaRPr lang="fr-FR"/>
        </a:p>
      </dgm:t>
    </dgm:pt>
    <dgm:pt modelId="{DA08DB29-AB8E-9D4F-B996-3224D305B7E9}">
      <dgm:prSet/>
      <dgm:spPr/>
      <dgm:t>
        <a:bodyPr/>
        <a:lstStyle/>
        <a:p>
          <a:pPr rtl="0"/>
          <a:r>
            <a:rPr lang="fr-FR" b="0" i="0" baseline="0" smtClean="0"/>
            <a:t>Se centrer sur la haute expertise</a:t>
          </a:r>
          <a:endParaRPr lang="fr-FR"/>
        </a:p>
      </dgm:t>
    </dgm:pt>
    <dgm:pt modelId="{87524939-5F1B-0D41-A142-9B9DF5A0DC6C}" type="parTrans" cxnId="{15CAAE9C-18E3-D142-98F3-0D9EED28EF33}">
      <dgm:prSet/>
      <dgm:spPr/>
      <dgm:t>
        <a:bodyPr/>
        <a:lstStyle/>
        <a:p>
          <a:endParaRPr lang="fr-FR"/>
        </a:p>
      </dgm:t>
    </dgm:pt>
    <dgm:pt modelId="{68550499-7B5C-1C47-A49C-2667BAF761B3}" type="sibTrans" cxnId="{15CAAE9C-18E3-D142-98F3-0D9EED28EF33}">
      <dgm:prSet/>
      <dgm:spPr/>
      <dgm:t>
        <a:bodyPr/>
        <a:lstStyle/>
        <a:p>
          <a:endParaRPr lang="fr-FR"/>
        </a:p>
      </dgm:t>
    </dgm:pt>
    <dgm:pt modelId="{1775F88E-60CF-6440-B325-132D67D4278F}">
      <dgm:prSet/>
      <dgm:spPr/>
      <dgm:t>
        <a:bodyPr/>
        <a:lstStyle/>
        <a:p>
          <a:pPr rtl="0"/>
          <a:r>
            <a:rPr lang="fr-FR" b="0" i="0" baseline="0" smtClean="0"/>
            <a:t>Repenser le site internet et création d’un support pour mobile: Fast Executive</a:t>
          </a:r>
          <a:endParaRPr lang="fr-FR"/>
        </a:p>
      </dgm:t>
    </dgm:pt>
    <dgm:pt modelId="{238F1675-2FE5-594C-A9D8-1A4ED565C0FB}" type="parTrans" cxnId="{02B65B07-604B-BC4A-9AD2-D35729F2FC40}">
      <dgm:prSet/>
      <dgm:spPr/>
      <dgm:t>
        <a:bodyPr/>
        <a:lstStyle/>
        <a:p>
          <a:endParaRPr lang="fr-FR"/>
        </a:p>
      </dgm:t>
    </dgm:pt>
    <dgm:pt modelId="{F10973D9-8155-FA4A-B73A-964A7AA3E254}" type="sibTrans" cxnId="{02B65B07-604B-BC4A-9AD2-D35729F2FC40}">
      <dgm:prSet/>
      <dgm:spPr/>
      <dgm:t>
        <a:bodyPr/>
        <a:lstStyle/>
        <a:p>
          <a:endParaRPr lang="fr-FR"/>
        </a:p>
      </dgm:t>
    </dgm:pt>
    <dgm:pt modelId="{8142AAE3-56E7-6348-88E6-920A9EC7F54A}" type="pres">
      <dgm:prSet presAssocID="{4882D402-AA66-AD4C-9DC8-9DECFAFA37AB}" presName="Name0" presStyleCnt="0">
        <dgm:presLayoutVars>
          <dgm:dir/>
          <dgm:resizeHandles val="exact"/>
        </dgm:presLayoutVars>
      </dgm:prSet>
      <dgm:spPr/>
    </dgm:pt>
    <dgm:pt modelId="{EFEA0D23-56E8-5541-B270-E7DD40C874BB}" type="pres">
      <dgm:prSet presAssocID="{71444807-8CEE-314B-86E7-19E4CA2E2A4B}" presName="composite" presStyleCnt="0"/>
      <dgm:spPr/>
    </dgm:pt>
    <dgm:pt modelId="{E8E8FDC2-4E7E-C348-87AF-D77C6FD2B0E1}" type="pres">
      <dgm:prSet presAssocID="{71444807-8CEE-314B-86E7-19E4CA2E2A4B}" presName="rect1" presStyleLbl="trAlignAcc1" presStyleIdx="0" presStyleCnt="3">
        <dgm:presLayoutVars>
          <dgm:bulletEnabled val="1"/>
        </dgm:presLayoutVars>
      </dgm:prSet>
      <dgm:spPr/>
    </dgm:pt>
    <dgm:pt modelId="{450AC4F6-E431-CE42-9AE8-C693BAAAEEB8}" type="pres">
      <dgm:prSet presAssocID="{71444807-8CEE-314B-86E7-19E4CA2E2A4B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A4C8A9-3807-8B4C-BEA8-BA8C2DF8D274}" type="pres">
      <dgm:prSet presAssocID="{4515AC56-0FFF-DC4B-B1AB-A2EE9FE3A026}" presName="sibTrans" presStyleCnt="0"/>
      <dgm:spPr/>
    </dgm:pt>
    <dgm:pt modelId="{24697131-E54B-2D42-9DB2-9DD43770C278}" type="pres">
      <dgm:prSet presAssocID="{DA08DB29-AB8E-9D4F-B996-3224D305B7E9}" presName="composite" presStyleCnt="0"/>
      <dgm:spPr/>
    </dgm:pt>
    <dgm:pt modelId="{AF99AEAF-7C25-A54B-BA3B-62D67BE2F791}" type="pres">
      <dgm:prSet presAssocID="{DA08DB29-AB8E-9D4F-B996-3224D305B7E9}" presName="rect1" presStyleLbl="trAlignAcc1" presStyleIdx="1" presStyleCnt="3">
        <dgm:presLayoutVars>
          <dgm:bulletEnabled val="1"/>
        </dgm:presLayoutVars>
      </dgm:prSet>
      <dgm:spPr/>
    </dgm:pt>
    <dgm:pt modelId="{FDFCC07E-DB66-BD40-99ED-60C18985D53C}" type="pres">
      <dgm:prSet presAssocID="{DA08DB29-AB8E-9D4F-B996-3224D305B7E9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22B2CDB-5A1E-D342-BC87-36C2522F733A}" type="pres">
      <dgm:prSet presAssocID="{68550499-7B5C-1C47-A49C-2667BAF761B3}" presName="sibTrans" presStyleCnt="0"/>
      <dgm:spPr/>
    </dgm:pt>
    <dgm:pt modelId="{5F98209F-72E2-5646-8A36-FB2856784AC6}" type="pres">
      <dgm:prSet presAssocID="{1775F88E-60CF-6440-B325-132D67D4278F}" presName="composite" presStyleCnt="0"/>
      <dgm:spPr/>
    </dgm:pt>
    <dgm:pt modelId="{D19EF5C7-A2B6-CD42-9560-0F2B047CD84B}" type="pres">
      <dgm:prSet presAssocID="{1775F88E-60CF-6440-B325-132D67D4278F}" presName="rect1" presStyleLbl="trAlignAcc1" presStyleIdx="2" presStyleCnt="3">
        <dgm:presLayoutVars>
          <dgm:bulletEnabled val="1"/>
        </dgm:presLayoutVars>
      </dgm:prSet>
      <dgm:spPr/>
    </dgm:pt>
    <dgm:pt modelId="{DFED797E-B79E-BE41-B170-FBE06E5B54DF}" type="pres">
      <dgm:prSet presAssocID="{1775F88E-60CF-6440-B325-132D67D4278F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DE69B7-9172-5844-B8DF-5A0923BBEF0C}" srcId="{4882D402-AA66-AD4C-9DC8-9DECFAFA37AB}" destId="{71444807-8CEE-314B-86E7-19E4CA2E2A4B}" srcOrd="0" destOrd="0" parTransId="{3B7DD081-A1AC-AB47-9719-7180E390CB9D}" sibTransId="{4515AC56-0FFF-DC4B-B1AB-A2EE9FE3A026}"/>
    <dgm:cxn modelId="{AFB2A4FC-EE69-A74D-AF6D-201B07071579}" type="presOf" srcId="{71444807-8CEE-314B-86E7-19E4CA2E2A4B}" destId="{E8E8FDC2-4E7E-C348-87AF-D77C6FD2B0E1}" srcOrd="0" destOrd="0" presId="urn:microsoft.com/office/officeart/2008/layout/PictureStrips"/>
    <dgm:cxn modelId="{67D2649A-4D0A-D84C-A5C5-FBAF509A971B}" type="presOf" srcId="{1775F88E-60CF-6440-B325-132D67D4278F}" destId="{D19EF5C7-A2B6-CD42-9560-0F2B047CD84B}" srcOrd="0" destOrd="0" presId="urn:microsoft.com/office/officeart/2008/layout/PictureStrips"/>
    <dgm:cxn modelId="{15CAAE9C-18E3-D142-98F3-0D9EED28EF33}" srcId="{4882D402-AA66-AD4C-9DC8-9DECFAFA37AB}" destId="{DA08DB29-AB8E-9D4F-B996-3224D305B7E9}" srcOrd="1" destOrd="0" parTransId="{87524939-5F1B-0D41-A142-9B9DF5A0DC6C}" sibTransId="{68550499-7B5C-1C47-A49C-2667BAF761B3}"/>
    <dgm:cxn modelId="{70DAAD01-2603-BB4A-88C7-D01A3519E399}" type="presOf" srcId="{4882D402-AA66-AD4C-9DC8-9DECFAFA37AB}" destId="{8142AAE3-56E7-6348-88E6-920A9EC7F54A}" srcOrd="0" destOrd="0" presId="urn:microsoft.com/office/officeart/2008/layout/PictureStrips"/>
    <dgm:cxn modelId="{02B65B07-604B-BC4A-9AD2-D35729F2FC40}" srcId="{4882D402-AA66-AD4C-9DC8-9DECFAFA37AB}" destId="{1775F88E-60CF-6440-B325-132D67D4278F}" srcOrd="2" destOrd="0" parTransId="{238F1675-2FE5-594C-A9D8-1A4ED565C0FB}" sibTransId="{F10973D9-8155-FA4A-B73A-964A7AA3E254}"/>
    <dgm:cxn modelId="{7AE99CAC-D8E4-1E4E-AB7F-F3F836FB5D9D}" type="presOf" srcId="{DA08DB29-AB8E-9D4F-B996-3224D305B7E9}" destId="{AF99AEAF-7C25-A54B-BA3B-62D67BE2F791}" srcOrd="0" destOrd="0" presId="urn:microsoft.com/office/officeart/2008/layout/PictureStrips"/>
    <dgm:cxn modelId="{B45D1481-40FE-ED43-BEC6-D18B0869F9CF}" type="presParOf" srcId="{8142AAE3-56E7-6348-88E6-920A9EC7F54A}" destId="{EFEA0D23-56E8-5541-B270-E7DD40C874BB}" srcOrd="0" destOrd="0" presId="urn:microsoft.com/office/officeart/2008/layout/PictureStrips"/>
    <dgm:cxn modelId="{94D585B6-69BA-4E4A-80CA-0C46D0AC9B26}" type="presParOf" srcId="{EFEA0D23-56E8-5541-B270-E7DD40C874BB}" destId="{E8E8FDC2-4E7E-C348-87AF-D77C6FD2B0E1}" srcOrd="0" destOrd="0" presId="urn:microsoft.com/office/officeart/2008/layout/PictureStrips"/>
    <dgm:cxn modelId="{46DF04C3-F9A3-934C-98C3-3AD41772FF3A}" type="presParOf" srcId="{EFEA0D23-56E8-5541-B270-E7DD40C874BB}" destId="{450AC4F6-E431-CE42-9AE8-C693BAAAEEB8}" srcOrd="1" destOrd="0" presId="urn:microsoft.com/office/officeart/2008/layout/PictureStrips"/>
    <dgm:cxn modelId="{954F9F7E-ADE0-0A48-BEB3-2BF48B88A96E}" type="presParOf" srcId="{8142AAE3-56E7-6348-88E6-920A9EC7F54A}" destId="{85A4C8A9-3807-8B4C-BEA8-BA8C2DF8D274}" srcOrd="1" destOrd="0" presId="urn:microsoft.com/office/officeart/2008/layout/PictureStrips"/>
    <dgm:cxn modelId="{492B2D2F-C2CA-DF47-9470-74B1E650122D}" type="presParOf" srcId="{8142AAE3-56E7-6348-88E6-920A9EC7F54A}" destId="{24697131-E54B-2D42-9DB2-9DD43770C278}" srcOrd="2" destOrd="0" presId="urn:microsoft.com/office/officeart/2008/layout/PictureStrips"/>
    <dgm:cxn modelId="{B1FC7291-7453-214F-98F9-DB0ABD277D6F}" type="presParOf" srcId="{24697131-E54B-2D42-9DB2-9DD43770C278}" destId="{AF99AEAF-7C25-A54B-BA3B-62D67BE2F791}" srcOrd="0" destOrd="0" presId="urn:microsoft.com/office/officeart/2008/layout/PictureStrips"/>
    <dgm:cxn modelId="{47B4ED78-41C0-A84A-8F6A-03306D31E344}" type="presParOf" srcId="{24697131-E54B-2D42-9DB2-9DD43770C278}" destId="{FDFCC07E-DB66-BD40-99ED-60C18985D53C}" srcOrd="1" destOrd="0" presId="urn:microsoft.com/office/officeart/2008/layout/PictureStrips"/>
    <dgm:cxn modelId="{E7909291-BB87-9F4F-9840-365F17B1E1CC}" type="presParOf" srcId="{8142AAE3-56E7-6348-88E6-920A9EC7F54A}" destId="{522B2CDB-5A1E-D342-BC87-36C2522F733A}" srcOrd="3" destOrd="0" presId="urn:microsoft.com/office/officeart/2008/layout/PictureStrips"/>
    <dgm:cxn modelId="{341A7E25-F19C-074E-9446-1A3740C5EA81}" type="presParOf" srcId="{8142AAE3-56E7-6348-88E6-920A9EC7F54A}" destId="{5F98209F-72E2-5646-8A36-FB2856784AC6}" srcOrd="4" destOrd="0" presId="urn:microsoft.com/office/officeart/2008/layout/PictureStrips"/>
    <dgm:cxn modelId="{F9E0581C-3964-7341-848C-BA5317619E29}" type="presParOf" srcId="{5F98209F-72E2-5646-8A36-FB2856784AC6}" destId="{D19EF5C7-A2B6-CD42-9560-0F2B047CD84B}" srcOrd="0" destOrd="0" presId="urn:microsoft.com/office/officeart/2008/layout/PictureStrips"/>
    <dgm:cxn modelId="{AA221665-FF6B-3C4C-B36D-7703EDB59F33}" type="presParOf" srcId="{5F98209F-72E2-5646-8A36-FB2856784AC6}" destId="{DFED797E-B79E-BE41-B170-FBE06E5B54D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73889-38A7-8C42-A503-8186D9F42B3C}" type="doc">
      <dgm:prSet loTypeId="urn:microsoft.com/office/officeart/2005/8/layout/default" loCatId="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E9427C1B-F284-B94F-A13C-A043DC58AF82}">
      <dgm:prSet phldrT="[Texte]"/>
      <dgm:spPr/>
      <dgm:t>
        <a:bodyPr/>
        <a:lstStyle/>
        <a:p>
          <a:r>
            <a:rPr lang="fr-FR" dirty="0" smtClean="0"/>
            <a:t>Newsletter </a:t>
          </a:r>
          <a:endParaRPr lang="fr-FR" dirty="0"/>
        </a:p>
      </dgm:t>
    </dgm:pt>
    <dgm:pt modelId="{DC32335C-623C-D84A-A450-5189357C16B7}" type="parTrans" cxnId="{ED6DB2EA-0A4E-EC42-9407-9BAA20083DBC}">
      <dgm:prSet/>
      <dgm:spPr/>
      <dgm:t>
        <a:bodyPr/>
        <a:lstStyle/>
        <a:p>
          <a:endParaRPr lang="fr-FR"/>
        </a:p>
      </dgm:t>
    </dgm:pt>
    <dgm:pt modelId="{A2890033-1DDD-2141-9F2F-D2CA259299DD}" type="sibTrans" cxnId="{ED6DB2EA-0A4E-EC42-9407-9BAA20083DBC}">
      <dgm:prSet/>
      <dgm:spPr/>
      <dgm:t>
        <a:bodyPr/>
        <a:lstStyle/>
        <a:p>
          <a:endParaRPr lang="fr-FR"/>
        </a:p>
      </dgm:t>
    </dgm:pt>
    <dgm:pt modelId="{C91B71AB-9BCD-064A-A4A2-3E02178B2664}">
      <dgm:prSet phldrT="[Texte]"/>
      <dgm:spPr/>
      <dgm:t>
        <a:bodyPr/>
        <a:lstStyle/>
        <a:p>
          <a:r>
            <a:rPr lang="fr-FR" dirty="0" smtClean="0"/>
            <a:t>Publicité Digitale</a:t>
          </a:r>
          <a:endParaRPr lang="fr-FR" dirty="0"/>
        </a:p>
      </dgm:t>
    </dgm:pt>
    <dgm:pt modelId="{E77BB224-DD39-D048-9AD7-02D207AC9971}" type="parTrans" cxnId="{C57DCD81-9984-A442-ACD9-CA3EB0B04BAA}">
      <dgm:prSet/>
      <dgm:spPr/>
      <dgm:t>
        <a:bodyPr/>
        <a:lstStyle/>
        <a:p>
          <a:endParaRPr lang="fr-FR"/>
        </a:p>
      </dgm:t>
    </dgm:pt>
    <dgm:pt modelId="{487B5119-D354-F64A-BE50-748A92ED5A9E}" type="sibTrans" cxnId="{C57DCD81-9984-A442-ACD9-CA3EB0B04BAA}">
      <dgm:prSet/>
      <dgm:spPr/>
      <dgm:t>
        <a:bodyPr/>
        <a:lstStyle/>
        <a:p>
          <a:endParaRPr lang="fr-FR"/>
        </a:p>
      </dgm:t>
    </dgm:pt>
    <dgm:pt modelId="{E526CB65-F9AC-AB49-81EE-5DF241434512}" type="pres">
      <dgm:prSet presAssocID="{36673889-38A7-8C42-A503-8186D9F42B3C}" presName="diagram" presStyleCnt="0">
        <dgm:presLayoutVars>
          <dgm:dir/>
          <dgm:resizeHandles val="exact"/>
        </dgm:presLayoutVars>
      </dgm:prSet>
      <dgm:spPr/>
    </dgm:pt>
    <dgm:pt modelId="{2A65F3AE-C631-E64B-A180-2263E7F437BC}" type="pres">
      <dgm:prSet presAssocID="{E9427C1B-F284-B94F-A13C-A043DC58AF82}" presName="node" presStyleLbl="node1" presStyleIdx="0" presStyleCnt="2">
        <dgm:presLayoutVars>
          <dgm:bulletEnabled val="1"/>
        </dgm:presLayoutVars>
      </dgm:prSet>
      <dgm:spPr/>
    </dgm:pt>
    <dgm:pt modelId="{8AEF3FC8-085E-664D-92C8-E4E4C0345BC9}" type="pres">
      <dgm:prSet presAssocID="{A2890033-1DDD-2141-9F2F-D2CA259299DD}" presName="sibTrans" presStyleCnt="0"/>
      <dgm:spPr/>
    </dgm:pt>
    <dgm:pt modelId="{E984B1AE-EA6E-5342-A90D-59E97F8BE915}" type="pres">
      <dgm:prSet presAssocID="{C91B71AB-9BCD-064A-A4A2-3E02178B2664}" presName="node" presStyleLbl="node1" presStyleIdx="1" presStyleCnt="2">
        <dgm:presLayoutVars>
          <dgm:bulletEnabled val="1"/>
        </dgm:presLayoutVars>
      </dgm:prSet>
      <dgm:spPr/>
    </dgm:pt>
  </dgm:ptLst>
  <dgm:cxnLst>
    <dgm:cxn modelId="{54A5D56B-C1A9-5E48-8358-510A00B6AB7D}" type="presOf" srcId="{C91B71AB-9BCD-064A-A4A2-3E02178B2664}" destId="{E984B1AE-EA6E-5342-A90D-59E97F8BE915}" srcOrd="0" destOrd="0" presId="urn:microsoft.com/office/officeart/2005/8/layout/default"/>
    <dgm:cxn modelId="{C57DCD81-9984-A442-ACD9-CA3EB0B04BAA}" srcId="{36673889-38A7-8C42-A503-8186D9F42B3C}" destId="{C91B71AB-9BCD-064A-A4A2-3E02178B2664}" srcOrd="1" destOrd="0" parTransId="{E77BB224-DD39-D048-9AD7-02D207AC9971}" sibTransId="{487B5119-D354-F64A-BE50-748A92ED5A9E}"/>
    <dgm:cxn modelId="{ED6DB2EA-0A4E-EC42-9407-9BAA20083DBC}" srcId="{36673889-38A7-8C42-A503-8186D9F42B3C}" destId="{E9427C1B-F284-B94F-A13C-A043DC58AF82}" srcOrd="0" destOrd="0" parTransId="{DC32335C-623C-D84A-A450-5189357C16B7}" sibTransId="{A2890033-1DDD-2141-9F2F-D2CA259299DD}"/>
    <dgm:cxn modelId="{3DE8000F-A238-564D-9627-1B021BCDE541}" type="presOf" srcId="{36673889-38A7-8C42-A503-8186D9F42B3C}" destId="{E526CB65-F9AC-AB49-81EE-5DF241434512}" srcOrd="0" destOrd="0" presId="urn:microsoft.com/office/officeart/2005/8/layout/default"/>
    <dgm:cxn modelId="{CF6B74D8-AF18-9C49-9AAC-92A3C7228024}" type="presOf" srcId="{E9427C1B-F284-B94F-A13C-A043DC58AF82}" destId="{2A65F3AE-C631-E64B-A180-2263E7F437BC}" srcOrd="0" destOrd="0" presId="urn:microsoft.com/office/officeart/2005/8/layout/default"/>
    <dgm:cxn modelId="{2B3EC177-BEBF-9B4E-A1FF-52D8D41B07FC}" type="presParOf" srcId="{E526CB65-F9AC-AB49-81EE-5DF241434512}" destId="{2A65F3AE-C631-E64B-A180-2263E7F437BC}" srcOrd="0" destOrd="0" presId="urn:microsoft.com/office/officeart/2005/8/layout/default"/>
    <dgm:cxn modelId="{EAB23ECA-2859-8248-BAB3-82089E26EEAA}" type="presParOf" srcId="{E526CB65-F9AC-AB49-81EE-5DF241434512}" destId="{8AEF3FC8-085E-664D-92C8-E4E4C0345BC9}" srcOrd="1" destOrd="0" presId="urn:microsoft.com/office/officeart/2005/8/layout/default"/>
    <dgm:cxn modelId="{720AFA7C-8765-324E-8048-3E9EB836BBF6}" type="presParOf" srcId="{E526CB65-F9AC-AB49-81EE-5DF241434512}" destId="{E984B1AE-EA6E-5342-A90D-59E97F8BE91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20020-73D3-DB40-87C8-BDD10A09751F}" type="doc">
      <dgm:prSet loTypeId="urn:microsoft.com/office/officeart/2008/layout/AlternatingHexagon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C3DE9C1-89D8-064C-B96E-65BF3BF9EFEC}">
      <dgm:prSet phldrT="[Texte]"/>
      <dgm:spPr/>
      <dgm:t>
        <a:bodyPr/>
        <a:lstStyle/>
        <a:p>
          <a:r>
            <a:rPr lang="fr-FR" dirty="0" smtClean="0"/>
            <a:t>Les Concurrents</a:t>
          </a:r>
          <a:endParaRPr lang="fr-FR" dirty="0"/>
        </a:p>
      </dgm:t>
    </dgm:pt>
    <dgm:pt modelId="{E496BC93-F014-0142-902F-88FF43748931}" type="parTrans" cxnId="{ACE732A7-D539-854C-B379-EAF0A2C58522}">
      <dgm:prSet/>
      <dgm:spPr/>
      <dgm:t>
        <a:bodyPr/>
        <a:lstStyle/>
        <a:p>
          <a:endParaRPr lang="fr-FR"/>
        </a:p>
      </dgm:t>
    </dgm:pt>
    <dgm:pt modelId="{6D82B94D-7806-3A46-9789-B2F4FA8E006B}" type="sibTrans" cxnId="{ACE732A7-D539-854C-B379-EAF0A2C58522}">
      <dgm:prSet/>
      <dgm:spPr/>
      <dgm:t>
        <a:bodyPr/>
        <a:lstStyle/>
        <a:p>
          <a:endParaRPr lang="fr-FR"/>
        </a:p>
      </dgm:t>
    </dgm:pt>
    <dgm:pt modelId="{6C4736CD-7284-F048-AAB4-607596441CE0}">
      <dgm:prSet phldrT="[Texte]"/>
      <dgm:spPr/>
      <dgm:t>
        <a:bodyPr/>
        <a:lstStyle/>
        <a:p>
          <a:pPr rtl="0"/>
          <a:r>
            <a:rPr lang="fr" dirty="0" smtClean="0"/>
            <a:t>Les sites d’entreprise</a:t>
          </a:r>
          <a:endParaRPr lang="fr-FR" dirty="0"/>
        </a:p>
      </dgm:t>
    </dgm:pt>
    <dgm:pt modelId="{03B90400-5607-3541-88A6-A2964983225C}" type="parTrans" cxnId="{1E8CB571-437F-094E-9A32-5D90FE1346B4}">
      <dgm:prSet/>
      <dgm:spPr/>
      <dgm:t>
        <a:bodyPr/>
        <a:lstStyle/>
        <a:p>
          <a:endParaRPr lang="fr-FR"/>
        </a:p>
      </dgm:t>
    </dgm:pt>
    <dgm:pt modelId="{738BD53E-F181-9643-BA84-9F1980C9F651}" type="sibTrans" cxnId="{1E8CB571-437F-094E-9A32-5D90FE1346B4}">
      <dgm:prSet/>
      <dgm:spPr/>
      <dgm:t>
        <a:bodyPr/>
        <a:lstStyle/>
        <a:p>
          <a:endParaRPr lang="fr-FR"/>
        </a:p>
      </dgm:t>
    </dgm:pt>
    <dgm:pt modelId="{BFECE60C-40B7-BE43-B57A-0F2438ACE32B}">
      <dgm:prSet phldrT="[Texte]"/>
      <dgm:spPr/>
      <dgm:t>
        <a:bodyPr/>
        <a:lstStyle/>
        <a:p>
          <a:r>
            <a:rPr lang="fr-FR" dirty="0" smtClean="0"/>
            <a:t>Les Clients</a:t>
          </a:r>
          <a:endParaRPr lang="fr-FR" dirty="0"/>
        </a:p>
      </dgm:t>
    </dgm:pt>
    <dgm:pt modelId="{1C855BE4-CF84-9447-AFCD-3B3C32E83E3E}" type="parTrans" cxnId="{FE2AD488-1935-2B41-B030-92CCCD70F9D8}">
      <dgm:prSet/>
      <dgm:spPr/>
      <dgm:t>
        <a:bodyPr/>
        <a:lstStyle/>
        <a:p>
          <a:endParaRPr lang="fr-FR"/>
        </a:p>
      </dgm:t>
    </dgm:pt>
    <dgm:pt modelId="{28A16143-D247-564B-A3E3-579B32CAADC9}" type="sibTrans" cxnId="{FE2AD488-1935-2B41-B030-92CCCD70F9D8}">
      <dgm:prSet/>
      <dgm:spPr/>
      <dgm:t>
        <a:bodyPr/>
        <a:lstStyle/>
        <a:p>
          <a:endParaRPr lang="fr-FR"/>
        </a:p>
      </dgm:t>
    </dgm:pt>
    <dgm:pt modelId="{FDCF6668-59F2-7448-87E3-D555940E7027}">
      <dgm:prSet phldrT="[Texte]"/>
      <dgm:spPr/>
      <dgm:t>
        <a:bodyPr/>
        <a:lstStyle/>
        <a:p>
          <a:r>
            <a:rPr lang="fr-FR" dirty="0" smtClean="0"/>
            <a:t>Les Employés</a:t>
          </a:r>
          <a:endParaRPr lang="fr-FR" dirty="0"/>
        </a:p>
      </dgm:t>
    </dgm:pt>
    <dgm:pt modelId="{30A74E87-3ADD-524F-887A-5FEAD6314482}" type="parTrans" cxnId="{AECAC157-4CEE-A042-85DC-89AB359F12D6}">
      <dgm:prSet/>
      <dgm:spPr/>
      <dgm:t>
        <a:bodyPr/>
        <a:lstStyle/>
        <a:p>
          <a:endParaRPr lang="fr-FR"/>
        </a:p>
      </dgm:t>
    </dgm:pt>
    <dgm:pt modelId="{AC6A12A7-BC57-BC42-AC17-908586FD130B}" type="sibTrans" cxnId="{AECAC157-4CEE-A042-85DC-89AB359F12D6}">
      <dgm:prSet/>
      <dgm:spPr/>
      <dgm:t>
        <a:bodyPr/>
        <a:lstStyle/>
        <a:p>
          <a:endParaRPr lang="fr-FR"/>
        </a:p>
      </dgm:t>
    </dgm:pt>
    <dgm:pt modelId="{9FECC059-222F-4F44-A1DA-20DB9318B870}">
      <dgm:prSet/>
      <dgm:spPr/>
      <dgm:t>
        <a:bodyPr/>
        <a:lstStyle/>
        <a:p>
          <a:pPr rtl="0"/>
          <a:r>
            <a:rPr lang="fr" smtClean="0"/>
            <a:t>Les cabinets</a:t>
          </a:r>
          <a:endParaRPr lang="fr" dirty="0"/>
        </a:p>
      </dgm:t>
    </dgm:pt>
    <dgm:pt modelId="{0ACF6A42-6B7C-2349-B1CE-ECD8C145F876}" type="parTrans" cxnId="{A2D76991-504B-E84F-9938-F71054D7791B}">
      <dgm:prSet/>
      <dgm:spPr/>
      <dgm:t>
        <a:bodyPr/>
        <a:lstStyle/>
        <a:p>
          <a:endParaRPr lang="fr-FR"/>
        </a:p>
      </dgm:t>
    </dgm:pt>
    <dgm:pt modelId="{1202ABF4-A27F-9D4F-9C3B-02735DAD2867}" type="sibTrans" cxnId="{A2D76991-504B-E84F-9938-F71054D7791B}">
      <dgm:prSet/>
      <dgm:spPr/>
      <dgm:t>
        <a:bodyPr/>
        <a:lstStyle/>
        <a:p>
          <a:endParaRPr lang="fr-FR"/>
        </a:p>
      </dgm:t>
    </dgm:pt>
    <dgm:pt modelId="{C37D654F-3DE6-CB42-985B-449A3594C4A3}">
      <dgm:prSet/>
      <dgm:spPr/>
      <dgm:t>
        <a:bodyPr/>
        <a:lstStyle/>
        <a:p>
          <a:pPr rtl="0"/>
          <a:r>
            <a:rPr lang="fr" dirty="0" smtClean="0"/>
            <a:t>Les sites et moteurs de recrutement</a:t>
          </a:r>
          <a:endParaRPr lang="fr" dirty="0"/>
        </a:p>
      </dgm:t>
    </dgm:pt>
    <dgm:pt modelId="{35F5DC9E-FCCA-E64D-92B2-E23B6BF96BFB}" type="parTrans" cxnId="{35BF609F-5B17-E349-86F9-3A20E5316E22}">
      <dgm:prSet/>
      <dgm:spPr/>
      <dgm:t>
        <a:bodyPr/>
        <a:lstStyle/>
        <a:p>
          <a:endParaRPr lang="fr-FR"/>
        </a:p>
      </dgm:t>
    </dgm:pt>
    <dgm:pt modelId="{F696EAC6-55F3-BF4A-81EC-489D43F9D38F}" type="sibTrans" cxnId="{35BF609F-5B17-E349-86F9-3A20E5316E22}">
      <dgm:prSet/>
      <dgm:spPr/>
      <dgm:t>
        <a:bodyPr/>
        <a:lstStyle/>
        <a:p>
          <a:endParaRPr lang="fr-FR"/>
        </a:p>
      </dgm:t>
    </dgm:pt>
    <dgm:pt modelId="{B2EC9762-1667-9140-8CA9-3F8CC6AD889E}">
      <dgm:prSet phldrT="[Texte]"/>
      <dgm:spPr/>
      <dgm:t>
        <a:bodyPr/>
        <a:lstStyle/>
        <a:p>
          <a:pPr rtl="0"/>
          <a:r>
            <a:rPr lang="fr-FR" dirty="0" smtClean="0"/>
            <a:t>J</a:t>
          </a:r>
          <a:r>
            <a:rPr lang="fr" dirty="0" smtClean="0"/>
            <a:t>eunes cadres</a:t>
          </a:r>
          <a:endParaRPr lang="fr-FR" dirty="0"/>
        </a:p>
      </dgm:t>
    </dgm:pt>
    <dgm:pt modelId="{19BA7652-2C14-1A4C-AAF8-7C161FD6470E}" type="parTrans" cxnId="{BBB8DB39-5ABB-7048-AF0D-39FBB0F6CB62}">
      <dgm:prSet/>
      <dgm:spPr/>
      <dgm:t>
        <a:bodyPr/>
        <a:lstStyle/>
        <a:p>
          <a:endParaRPr lang="fr-FR"/>
        </a:p>
      </dgm:t>
    </dgm:pt>
    <dgm:pt modelId="{5990BF83-F0B4-3A4D-B240-E45F11248F57}" type="sibTrans" cxnId="{BBB8DB39-5ABB-7048-AF0D-39FBB0F6CB62}">
      <dgm:prSet/>
      <dgm:spPr/>
      <dgm:t>
        <a:bodyPr/>
        <a:lstStyle/>
        <a:p>
          <a:endParaRPr lang="fr-FR"/>
        </a:p>
      </dgm:t>
    </dgm:pt>
    <dgm:pt modelId="{7634E36A-31BE-2C42-9210-EAD3BD2DF40C}">
      <dgm:prSet/>
      <dgm:spPr/>
      <dgm:t>
        <a:bodyPr/>
        <a:lstStyle/>
        <a:p>
          <a:pPr rtl="0"/>
          <a:r>
            <a:rPr lang="fr-FR" dirty="0" smtClean="0"/>
            <a:t>G</a:t>
          </a:r>
          <a:r>
            <a:rPr lang="fr" dirty="0" smtClean="0"/>
            <a:t>randes entreprises</a:t>
          </a:r>
          <a:endParaRPr lang="fr" dirty="0"/>
        </a:p>
      </dgm:t>
    </dgm:pt>
    <dgm:pt modelId="{6B7FB608-815B-1C4A-B034-C5297789C526}" type="parTrans" cxnId="{CC65B01A-8E4C-0D47-9FC6-B8586203301B}">
      <dgm:prSet/>
      <dgm:spPr/>
      <dgm:t>
        <a:bodyPr/>
        <a:lstStyle/>
        <a:p>
          <a:endParaRPr lang="fr-FR"/>
        </a:p>
      </dgm:t>
    </dgm:pt>
    <dgm:pt modelId="{7FB26A9A-C604-E449-8C19-AF021F6BD688}" type="sibTrans" cxnId="{CC65B01A-8E4C-0D47-9FC6-B8586203301B}">
      <dgm:prSet/>
      <dgm:spPr/>
      <dgm:t>
        <a:bodyPr/>
        <a:lstStyle/>
        <a:p>
          <a:endParaRPr lang="fr-FR"/>
        </a:p>
      </dgm:t>
    </dgm:pt>
    <dgm:pt modelId="{CED9407F-2217-0C4A-9289-51357952051C}">
      <dgm:prSet phldrT="[Texte]"/>
      <dgm:spPr/>
      <dgm:t>
        <a:bodyPr/>
        <a:lstStyle/>
        <a:p>
          <a:pPr rtl="0"/>
          <a:r>
            <a:rPr lang="fr" dirty="0" smtClean="0"/>
            <a:t>Web développeur</a:t>
          </a:r>
          <a:endParaRPr lang="fr-FR" dirty="0"/>
        </a:p>
      </dgm:t>
    </dgm:pt>
    <dgm:pt modelId="{EC769E4B-9D7D-234E-BB5B-76029C0F8652}" type="parTrans" cxnId="{8422E20F-6337-4446-8AC2-F09879361C7B}">
      <dgm:prSet/>
      <dgm:spPr/>
      <dgm:t>
        <a:bodyPr/>
        <a:lstStyle/>
        <a:p>
          <a:endParaRPr lang="fr-FR"/>
        </a:p>
      </dgm:t>
    </dgm:pt>
    <dgm:pt modelId="{CF5999D0-AA64-3C47-8BA4-89CD9BCEB4F8}" type="sibTrans" cxnId="{8422E20F-6337-4446-8AC2-F09879361C7B}">
      <dgm:prSet/>
      <dgm:spPr/>
      <dgm:t>
        <a:bodyPr/>
        <a:lstStyle/>
        <a:p>
          <a:endParaRPr lang="fr-FR"/>
        </a:p>
      </dgm:t>
    </dgm:pt>
    <dgm:pt modelId="{2637B1CE-977C-3B46-B20F-D1C343748640}">
      <dgm:prSet/>
      <dgm:spPr/>
      <dgm:t>
        <a:bodyPr/>
        <a:lstStyle/>
        <a:p>
          <a:pPr rtl="0"/>
          <a:r>
            <a:rPr lang="fr" smtClean="0"/>
            <a:t>Technicien de maintenances</a:t>
          </a:r>
          <a:endParaRPr lang="fr" dirty="0"/>
        </a:p>
      </dgm:t>
    </dgm:pt>
    <dgm:pt modelId="{C168E0E4-06B1-3342-8B25-F3795011970A}" type="parTrans" cxnId="{D7C2AE9C-2B24-2E49-B1A3-FFB6207A6B14}">
      <dgm:prSet/>
      <dgm:spPr/>
      <dgm:t>
        <a:bodyPr/>
        <a:lstStyle/>
        <a:p>
          <a:endParaRPr lang="fr-FR"/>
        </a:p>
      </dgm:t>
    </dgm:pt>
    <dgm:pt modelId="{39F1B1ED-2347-B747-8ADE-D92C62816DF8}" type="sibTrans" cxnId="{D7C2AE9C-2B24-2E49-B1A3-FFB6207A6B14}">
      <dgm:prSet/>
      <dgm:spPr/>
      <dgm:t>
        <a:bodyPr/>
        <a:lstStyle/>
        <a:p>
          <a:endParaRPr lang="fr-FR"/>
        </a:p>
      </dgm:t>
    </dgm:pt>
    <dgm:pt modelId="{75686254-DC32-F244-8E21-92F05F9CBF89}">
      <dgm:prSet/>
      <dgm:spPr/>
      <dgm:t>
        <a:bodyPr/>
        <a:lstStyle/>
        <a:p>
          <a:pPr rtl="0"/>
          <a:r>
            <a:rPr lang="fr" dirty="0" smtClean="0"/>
            <a:t>Directeur d’agence</a:t>
          </a:r>
          <a:endParaRPr lang="fr" dirty="0"/>
        </a:p>
      </dgm:t>
    </dgm:pt>
    <dgm:pt modelId="{C9D28CD1-97DB-214A-BA3C-11CE87557CC4}" type="parTrans" cxnId="{024450C9-9DF0-0140-ACC8-CFDCD3ABAF51}">
      <dgm:prSet/>
      <dgm:spPr/>
      <dgm:t>
        <a:bodyPr/>
        <a:lstStyle/>
        <a:p>
          <a:endParaRPr lang="fr-FR"/>
        </a:p>
      </dgm:t>
    </dgm:pt>
    <dgm:pt modelId="{3AB72941-CAF6-F849-9796-1E8201B8D4EA}" type="sibTrans" cxnId="{024450C9-9DF0-0140-ACC8-CFDCD3ABAF51}">
      <dgm:prSet/>
      <dgm:spPr/>
      <dgm:t>
        <a:bodyPr/>
        <a:lstStyle/>
        <a:p>
          <a:endParaRPr lang="fr-FR"/>
        </a:p>
      </dgm:t>
    </dgm:pt>
    <dgm:pt modelId="{C0740F46-E909-734B-95A2-04CB5C07735E}" type="pres">
      <dgm:prSet presAssocID="{E4620020-73D3-DB40-87C8-BDD10A09751F}" presName="Name0" presStyleCnt="0">
        <dgm:presLayoutVars>
          <dgm:chMax/>
          <dgm:chPref/>
          <dgm:dir/>
          <dgm:animLvl val="lvl"/>
        </dgm:presLayoutVars>
      </dgm:prSet>
      <dgm:spPr/>
    </dgm:pt>
    <dgm:pt modelId="{EBBA41D8-CFC7-704E-83EA-6171E8ADF9D1}" type="pres">
      <dgm:prSet presAssocID="{5C3DE9C1-89D8-064C-B96E-65BF3BF9EFEC}" presName="composite" presStyleCnt="0"/>
      <dgm:spPr/>
    </dgm:pt>
    <dgm:pt modelId="{3240781C-AABB-D143-A110-3C16CD2B0D57}" type="pres">
      <dgm:prSet presAssocID="{5C3DE9C1-89D8-064C-B96E-65BF3BF9EFE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42E351-F821-2046-BF3D-4D6CDA597A8B}" type="pres">
      <dgm:prSet presAssocID="{5C3DE9C1-89D8-064C-B96E-65BF3BF9EFE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31B2B-E5D8-C446-ACC0-ACF9FE8D7E95}" type="pres">
      <dgm:prSet presAssocID="{5C3DE9C1-89D8-064C-B96E-65BF3BF9EFEC}" presName="BalanceSpacing" presStyleCnt="0"/>
      <dgm:spPr/>
    </dgm:pt>
    <dgm:pt modelId="{205758E8-184F-8A4E-8A8D-7293EC5D9351}" type="pres">
      <dgm:prSet presAssocID="{5C3DE9C1-89D8-064C-B96E-65BF3BF9EFEC}" presName="BalanceSpacing1" presStyleCnt="0"/>
      <dgm:spPr/>
    </dgm:pt>
    <dgm:pt modelId="{B9B60126-54B5-FE4B-A029-41FDA6C0D38F}" type="pres">
      <dgm:prSet presAssocID="{6D82B94D-7806-3A46-9789-B2F4FA8E006B}" presName="Accent1Text" presStyleLbl="node1" presStyleIdx="1" presStyleCnt="6"/>
      <dgm:spPr/>
    </dgm:pt>
    <dgm:pt modelId="{0F08405C-DDC9-0643-806D-286AE799318B}" type="pres">
      <dgm:prSet presAssocID="{6D82B94D-7806-3A46-9789-B2F4FA8E006B}" presName="spaceBetweenRectangles" presStyleCnt="0"/>
      <dgm:spPr/>
    </dgm:pt>
    <dgm:pt modelId="{F4B37A67-6D29-E947-9324-4AB8F3F33CD3}" type="pres">
      <dgm:prSet presAssocID="{BFECE60C-40B7-BE43-B57A-0F2438ACE32B}" presName="composite" presStyleCnt="0"/>
      <dgm:spPr/>
    </dgm:pt>
    <dgm:pt modelId="{DF038234-B6B1-7C41-A1C5-7E7AE886146D}" type="pres">
      <dgm:prSet presAssocID="{BFECE60C-40B7-BE43-B57A-0F2438ACE32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F899ED-D575-914E-AECE-C9784F4E0B87}" type="pres">
      <dgm:prSet presAssocID="{BFECE60C-40B7-BE43-B57A-0F2438ACE32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9CF19A-3955-8B45-9D9C-A97077108047}" type="pres">
      <dgm:prSet presAssocID="{BFECE60C-40B7-BE43-B57A-0F2438ACE32B}" presName="BalanceSpacing" presStyleCnt="0"/>
      <dgm:spPr/>
    </dgm:pt>
    <dgm:pt modelId="{4F9F4668-DAFA-6D4D-ABB2-A49AB32608E3}" type="pres">
      <dgm:prSet presAssocID="{BFECE60C-40B7-BE43-B57A-0F2438ACE32B}" presName="BalanceSpacing1" presStyleCnt="0"/>
      <dgm:spPr/>
    </dgm:pt>
    <dgm:pt modelId="{5E9DBB37-2C41-BA47-BF7C-22D02AF19C3F}" type="pres">
      <dgm:prSet presAssocID="{28A16143-D247-564B-A3E3-579B32CAADC9}" presName="Accent1Text" presStyleLbl="node1" presStyleIdx="3" presStyleCnt="6"/>
      <dgm:spPr/>
    </dgm:pt>
    <dgm:pt modelId="{BCAE684A-C0E5-6D4F-8368-123B72B0CB32}" type="pres">
      <dgm:prSet presAssocID="{28A16143-D247-564B-A3E3-579B32CAADC9}" presName="spaceBetweenRectangles" presStyleCnt="0"/>
      <dgm:spPr/>
    </dgm:pt>
    <dgm:pt modelId="{62EEFA4F-5E04-6B43-87CD-B2903F753FA4}" type="pres">
      <dgm:prSet presAssocID="{FDCF6668-59F2-7448-87E3-D555940E7027}" presName="composite" presStyleCnt="0"/>
      <dgm:spPr/>
    </dgm:pt>
    <dgm:pt modelId="{B344B0F0-495B-9544-9461-88354ECC640A}" type="pres">
      <dgm:prSet presAssocID="{FDCF6668-59F2-7448-87E3-D555940E702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8B152CB-6E80-6342-AA85-5A640FF13C18}" type="pres">
      <dgm:prSet presAssocID="{FDCF6668-59F2-7448-87E3-D555940E702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3729F2-FA50-E54D-8289-971A3C86DA99}" type="pres">
      <dgm:prSet presAssocID="{FDCF6668-59F2-7448-87E3-D555940E7027}" presName="BalanceSpacing" presStyleCnt="0"/>
      <dgm:spPr/>
    </dgm:pt>
    <dgm:pt modelId="{B61C202B-462C-AD45-8B7D-7810F6751639}" type="pres">
      <dgm:prSet presAssocID="{FDCF6668-59F2-7448-87E3-D555940E7027}" presName="BalanceSpacing1" presStyleCnt="0"/>
      <dgm:spPr/>
    </dgm:pt>
    <dgm:pt modelId="{316C01BE-5C0E-7341-8486-9B9C1507755E}" type="pres">
      <dgm:prSet presAssocID="{AC6A12A7-BC57-BC42-AC17-908586FD130B}" presName="Accent1Text" presStyleLbl="node1" presStyleIdx="5" presStyleCnt="6"/>
      <dgm:spPr/>
    </dgm:pt>
  </dgm:ptLst>
  <dgm:cxnLst>
    <dgm:cxn modelId="{CC65B01A-8E4C-0D47-9FC6-B8586203301B}" srcId="{BFECE60C-40B7-BE43-B57A-0F2438ACE32B}" destId="{7634E36A-31BE-2C42-9210-EAD3BD2DF40C}" srcOrd="1" destOrd="0" parTransId="{6B7FB608-815B-1C4A-B034-C5297789C526}" sibTransId="{7FB26A9A-C604-E449-8C19-AF021F6BD688}"/>
    <dgm:cxn modelId="{BBB8DB39-5ABB-7048-AF0D-39FBB0F6CB62}" srcId="{BFECE60C-40B7-BE43-B57A-0F2438ACE32B}" destId="{B2EC9762-1667-9140-8CA9-3F8CC6AD889E}" srcOrd="0" destOrd="0" parTransId="{19BA7652-2C14-1A4C-AAF8-7C161FD6470E}" sibTransId="{5990BF83-F0B4-3A4D-B240-E45F11248F57}"/>
    <dgm:cxn modelId="{48BAA1FB-B67F-EA41-99E1-8CC4CF7E9FFA}" type="presOf" srcId="{7634E36A-31BE-2C42-9210-EAD3BD2DF40C}" destId="{42F899ED-D575-914E-AECE-C9784F4E0B87}" srcOrd="0" destOrd="1" presId="urn:microsoft.com/office/officeart/2008/layout/AlternatingHexagons"/>
    <dgm:cxn modelId="{C42EC0C2-F672-9145-9354-6C5B73E5A5AE}" type="presOf" srcId="{75686254-DC32-F244-8E21-92F05F9CBF89}" destId="{38B152CB-6E80-6342-AA85-5A640FF13C18}" srcOrd="0" destOrd="2" presId="urn:microsoft.com/office/officeart/2008/layout/AlternatingHexagons"/>
    <dgm:cxn modelId="{024450C9-9DF0-0140-ACC8-CFDCD3ABAF51}" srcId="{FDCF6668-59F2-7448-87E3-D555940E7027}" destId="{75686254-DC32-F244-8E21-92F05F9CBF89}" srcOrd="2" destOrd="0" parTransId="{C9D28CD1-97DB-214A-BA3C-11CE87557CC4}" sibTransId="{3AB72941-CAF6-F849-9796-1E8201B8D4EA}"/>
    <dgm:cxn modelId="{D7C2AE9C-2B24-2E49-B1A3-FFB6207A6B14}" srcId="{FDCF6668-59F2-7448-87E3-D555940E7027}" destId="{2637B1CE-977C-3B46-B20F-D1C343748640}" srcOrd="1" destOrd="0" parTransId="{C168E0E4-06B1-3342-8B25-F3795011970A}" sibTransId="{39F1B1ED-2347-B747-8ADE-D92C62816DF8}"/>
    <dgm:cxn modelId="{ACE732A7-D539-854C-B379-EAF0A2C58522}" srcId="{E4620020-73D3-DB40-87C8-BDD10A09751F}" destId="{5C3DE9C1-89D8-064C-B96E-65BF3BF9EFEC}" srcOrd="0" destOrd="0" parTransId="{E496BC93-F014-0142-902F-88FF43748931}" sibTransId="{6D82B94D-7806-3A46-9789-B2F4FA8E006B}"/>
    <dgm:cxn modelId="{3093C5D3-2A5F-FF43-9F86-9AE591796DB2}" type="presOf" srcId="{C37D654F-3DE6-CB42-985B-449A3594C4A3}" destId="{BA42E351-F821-2046-BF3D-4D6CDA597A8B}" srcOrd="0" destOrd="2" presId="urn:microsoft.com/office/officeart/2008/layout/AlternatingHexagons"/>
    <dgm:cxn modelId="{1E8CB571-437F-094E-9A32-5D90FE1346B4}" srcId="{5C3DE9C1-89D8-064C-B96E-65BF3BF9EFEC}" destId="{6C4736CD-7284-F048-AAB4-607596441CE0}" srcOrd="0" destOrd="0" parTransId="{03B90400-5607-3541-88A6-A2964983225C}" sibTransId="{738BD53E-F181-9643-BA84-9F1980C9F651}"/>
    <dgm:cxn modelId="{94A25636-9987-7149-BECF-98AAC95D1168}" type="presOf" srcId="{AC6A12A7-BC57-BC42-AC17-908586FD130B}" destId="{316C01BE-5C0E-7341-8486-9B9C1507755E}" srcOrd="0" destOrd="0" presId="urn:microsoft.com/office/officeart/2008/layout/AlternatingHexagons"/>
    <dgm:cxn modelId="{3F7AD3B9-1D88-6541-9BDE-7F677CA7B172}" type="presOf" srcId="{CED9407F-2217-0C4A-9289-51357952051C}" destId="{38B152CB-6E80-6342-AA85-5A640FF13C18}" srcOrd="0" destOrd="0" presId="urn:microsoft.com/office/officeart/2008/layout/AlternatingHexagons"/>
    <dgm:cxn modelId="{13A9148C-FA34-2343-AC40-95B47D56A804}" type="presOf" srcId="{28A16143-D247-564B-A3E3-579B32CAADC9}" destId="{5E9DBB37-2C41-BA47-BF7C-22D02AF19C3F}" srcOrd="0" destOrd="0" presId="urn:microsoft.com/office/officeart/2008/layout/AlternatingHexagons"/>
    <dgm:cxn modelId="{35BF609F-5B17-E349-86F9-3A20E5316E22}" srcId="{5C3DE9C1-89D8-064C-B96E-65BF3BF9EFEC}" destId="{C37D654F-3DE6-CB42-985B-449A3594C4A3}" srcOrd="2" destOrd="0" parTransId="{35F5DC9E-FCCA-E64D-92B2-E23B6BF96BFB}" sibTransId="{F696EAC6-55F3-BF4A-81EC-489D43F9D38F}"/>
    <dgm:cxn modelId="{8422E20F-6337-4446-8AC2-F09879361C7B}" srcId="{FDCF6668-59F2-7448-87E3-D555940E7027}" destId="{CED9407F-2217-0C4A-9289-51357952051C}" srcOrd="0" destOrd="0" parTransId="{EC769E4B-9D7D-234E-BB5B-76029C0F8652}" sibTransId="{CF5999D0-AA64-3C47-8BA4-89CD9BCEB4F8}"/>
    <dgm:cxn modelId="{1CB63A97-5F23-8F41-B352-8F7F31222C03}" type="presOf" srcId="{B2EC9762-1667-9140-8CA9-3F8CC6AD889E}" destId="{42F899ED-D575-914E-AECE-C9784F4E0B87}" srcOrd="0" destOrd="0" presId="urn:microsoft.com/office/officeart/2008/layout/AlternatingHexagons"/>
    <dgm:cxn modelId="{FE2AD488-1935-2B41-B030-92CCCD70F9D8}" srcId="{E4620020-73D3-DB40-87C8-BDD10A09751F}" destId="{BFECE60C-40B7-BE43-B57A-0F2438ACE32B}" srcOrd="1" destOrd="0" parTransId="{1C855BE4-CF84-9447-AFCD-3B3C32E83E3E}" sibTransId="{28A16143-D247-564B-A3E3-579B32CAADC9}"/>
    <dgm:cxn modelId="{BEAC8C3B-A9B7-1442-B206-4E0B1EF35924}" type="presOf" srcId="{5C3DE9C1-89D8-064C-B96E-65BF3BF9EFEC}" destId="{3240781C-AABB-D143-A110-3C16CD2B0D57}" srcOrd="0" destOrd="0" presId="urn:microsoft.com/office/officeart/2008/layout/AlternatingHexagons"/>
    <dgm:cxn modelId="{E4F9D643-7BAF-A04B-B856-200A0EADC313}" type="presOf" srcId="{E4620020-73D3-DB40-87C8-BDD10A09751F}" destId="{C0740F46-E909-734B-95A2-04CB5C07735E}" srcOrd="0" destOrd="0" presId="urn:microsoft.com/office/officeart/2008/layout/AlternatingHexagons"/>
    <dgm:cxn modelId="{AECAC157-4CEE-A042-85DC-89AB359F12D6}" srcId="{E4620020-73D3-DB40-87C8-BDD10A09751F}" destId="{FDCF6668-59F2-7448-87E3-D555940E7027}" srcOrd="2" destOrd="0" parTransId="{30A74E87-3ADD-524F-887A-5FEAD6314482}" sibTransId="{AC6A12A7-BC57-BC42-AC17-908586FD130B}"/>
    <dgm:cxn modelId="{465FA56C-47C8-8548-98F6-27F4658E28B6}" type="presOf" srcId="{BFECE60C-40B7-BE43-B57A-0F2438ACE32B}" destId="{DF038234-B6B1-7C41-A1C5-7E7AE886146D}" srcOrd="0" destOrd="0" presId="urn:microsoft.com/office/officeart/2008/layout/AlternatingHexagons"/>
    <dgm:cxn modelId="{809F0760-E1CD-024B-B23E-D3D557617242}" type="presOf" srcId="{6D82B94D-7806-3A46-9789-B2F4FA8E006B}" destId="{B9B60126-54B5-FE4B-A029-41FDA6C0D38F}" srcOrd="0" destOrd="0" presId="urn:microsoft.com/office/officeart/2008/layout/AlternatingHexagons"/>
    <dgm:cxn modelId="{5A9F0C17-2152-C44B-BA23-B7C54E7157D8}" type="presOf" srcId="{2637B1CE-977C-3B46-B20F-D1C343748640}" destId="{38B152CB-6E80-6342-AA85-5A640FF13C18}" srcOrd="0" destOrd="1" presId="urn:microsoft.com/office/officeart/2008/layout/AlternatingHexagons"/>
    <dgm:cxn modelId="{A2D76991-504B-E84F-9938-F71054D7791B}" srcId="{5C3DE9C1-89D8-064C-B96E-65BF3BF9EFEC}" destId="{9FECC059-222F-4F44-A1DA-20DB9318B870}" srcOrd="1" destOrd="0" parTransId="{0ACF6A42-6B7C-2349-B1CE-ECD8C145F876}" sibTransId="{1202ABF4-A27F-9D4F-9C3B-02735DAD2867}"/>
    <dgm:cxn modelId="{60410092-C0F1-6D40-8A99-3DD7D0BCEF98}" type="presOf" srcId="{6C4736CD-7284-F048-AAB4-607596441CE0}" destId="{BA42E351-F821-2046-BF3D-4D6CDA597A8B}" srcOrd="0" destOrd="0" presId="urn:microsoft.com/office/officeart/2008/layout/AlternatingHexagons"/>
    <dgm:cxn modelId="{55C51095-461F-514B-9401-2C3B53966C93}" type="presOf" srcId="{9FECC059-222F-4F44-A1DA-20DB9318B870}" destId="{BA42E351-F821-2046-BF3D-4D6CDA597A8B}" srcOrd="0" destOrd="1" presId="urn:microsoft.com/office/officeart/2008/layout/AlternatingHexagons"/>
    <dgm:cxn modelId="{47B7FD22-61C8-EF42-8E69-D3DD2E8444A7}" type="presOf" srcId="{FDCF6668-59F2-7448-87E3-D555940E7027}" destId="{B344B0F0-495B-9544-9461-88354ECC640A}" srcOrd="0" destOrd="0" presId="urn:microsoft.com/office/officeart/2008/layout/AlternatingHexagons"/>
    <dgm:cxn modelId="{3C828EFB-15CD-1C49-BAA4-A90796A1D50A}" type="presParOf" srcId="{C0740F46-E909-734B-95A2-04CB5C07735E}" destId="{EBBA41D8-CFC7-704E-83EA-6171E8ADF9D1}" srcOrd="0" destOrd="0" presId="urn:microsoft.com/office/officeart/2008/layout/AlternatingHexagons"/>
    <dgm:cxn modelId="{C219DA1F-271D-A24F-8B40-747F56195790}" type="presParOf" srcId="{EBBA41D8-CFC7-704E-83EA-6171E8ADF9D1}" destId="{3240781C-AABB-D143-A110-3C16CD2B0D57}" srcOrd="0" destOrd="0" presId="urn:microsoft.com/office/officeart/2008/layout/AlternatingHexagons"/>
    <dgm:cxn modelId="{C83FE302-5B5C-A24A-A81F-14AE3A5B7B1E}" type="presParOf" srcId="{EBBA41D8-CFC7-704E-83EA-6171E8ADF9D1}" destId="{BA42E351-F821-2046-BF3D-4D6CDA597A8B}" srcOrd="1" destOrd="0" presId="urn:microsoft.com/office/officeart/2008/layout/AlternatingHexagons"/>
    <dgm:cxn modelId="{0ED36936-00C0-2942-979D-5E7B81F2D8F0}" type="presParOf" srcId="{EBBA41D8-CFC7-704E-83EA-6171E8ADF9D1}" destId="{FF431B2B-E5D8-C446-ACC0-ACF9FE8D7E95}" srcOrd="2" destOrd="0" presId="urn:microsoft.com/office/officeart/2008/layout/AlternatingHexagons"/>
    <dgm:cxn modelId="{83075396-201A-8F4D-AA74-EA9820424EE7}" type="presParOf" srcId="{EBBA41D8-CFC7-704E-83EA-6171E8ADF9D1}" destId="{205758E8-184F-8A4E-8A8D-7293EC5D9351}" srcOrd="3" destOrd="0" presId="urn:microsoft.com/office/officeart/2008/layout/AlternatingHexagons"/>
    <dgm:cxn modelId="{4CFE91A8-FC36-2543-B170-DE4DE4834659}" type="presParOf" srcId="{EBBA41D8-CFC7-704E-83EA-6171E8ADF9D1}" destId="{B9B60126-54B5-FE4B-A029-41FDA6C0D38F}" srcOrd="4" destOrd="0" presId="urn:microsoft.com/office/officeart/2008/layout/AlternatingHexagons"/>
    <dgm:cxn modelId="{E74DD833-E708-5843-A036-84E2648B4F13}" type="presParOf" srcId="{C0740F46-E909-734B-95A2-04CB5C07735E}" destId="{0F08405C-DDC9-0643-806D-286AE799318B}" srcOrd="1" destOrd="0" presId="urn:microsoft.com/office/officeart/2008/layout/AlternatingHexagons"/>
    <dgm:cxn modelId="{99550C51-848B-B54F-BB2B-40C487598926}" type="presParOf" srcId="{C0740F46-E909-734B-95A2-04CB5C07735E}" destId="{F4B37A67-6D29-E947-9324-4AB8F3F33CD3}" srcOrd="2" destOrd="0" presId="urn:microsoft.com/office/officeart/2008/layout/AlternatingHexagons"/>
    <dgm:cxn modelId="{228972E7-9E70-0D47-ADCB-8E02EF31ACFB}" type="presParOf" srcId="{F4B37A67-6D29-E947-9324-4AB8F3F33CD3}" destId="{DF038234-B6B1-7C41-A1C5-7E7AE886146D}" srcOrd="0" destOrd="0" presId="urn:microsoft.com/office/officeart/2008/layout/AlternatingHexagons"/>
    <dgm:cxn modelId="{6381626D-045E-A04D-A5A2-93F0F04B4EEE}" type="presParOf" srcId="{F4B37A67-6D29-E947-9324-4AB8F3F33CD3}" destId="{42F899ED-D575-914E-AECE-C9784F4E0B87}" srcOrd="1" destOrd="0" presId="urn:microsoft.com/office/officeart/2008/layout/AlternatingHexagons"/>
    <dgm:cxn modelId="{D4A60B1A-1B38-6F41-96D0-EECC4484E716}" type="presParOf" srcId="{F4B37A67-6D29-E947-9324-4AB8F3F33CD3}" destId="{679CF19A-3955-8B45-9D9C-A97077108047}" srcOrd="2" destOrd="0" presId="urn:microsoft.com/office/officeart/2008/layout/AlternatingHexagons"/>
    <dgm:cxn modelId="{78BBE4C0-D876-8248-9C78-D88EEDFC3865}" type="presParOf" srcId="{F4B37A67-6D29-E947-9324-4AB8F3F33CD3}" destId="{4F9F4668-DAFA-6D4D-ABB2-A49AB32608E3}" srcOrd="3" destOrd="0" presId="urn:microsoft.com/office/officeart/2008/layout/AlternatingHexagons"/>
    <dgm:cxn modelId="{D64D6101-3B76-D94F-8383-7A09522A15F2}" type="presParOf" srcId="{F4B37A67-6D29-E947-9324-4AB8F3F33CD3}" destId="{5E9DBB37-2C41-BA47-BF7C-22D02AF19C3F}" srcOrd="4" destOrd="0" presId="urn:microsoft.com/office/officeart/2008/layout/AlternatingHexagons"/>
    <dgm:cxn modelId="{CA1B8138-7E6B-4048-B99C-5ACC0CE1C169}" type="presParOf" srcId="{C0740F46-E909-734B-95A2-04CB5C07735E}" destId="{BCAE684A-C0E5-6D4F-8368-123B72B0CB32}" srcOrd="3" destOrd="0" presId="urn:microsoft.com/office/officeart/2008/layout/AlternatingHexagons"/>
    <dgm:cxn modelId="{FEF83068-4362-2E4F-87C7-B0072FCA5BCA}" type="presParOf" srcId="{C0740F46-E909-734B-95A2-04CB5C07735E}" destId="{62EEFA4F-5E04-6B43-87CD-B2903F753FA4}" srcOrd="4" destOrd="0" presId="urn:microsoft.com/office/officeart/2008/layout/AlternatingHexagons"/>
    <dgm:cxn modelId="{3A23AB6A-396B-9440-8EFE-1E48EAADDA1C}" type="presParOf" srcId="{62EEFA4F-5E04-6B43-87CD-B2903F753FA4}" destId="{B344B0F0-495B-9544-9461-88354ECC640A}" srcOrd="0" destOrd="0" presId="urn:microsoft.com/office/officeart/2008/layout/AlternatingHexagons"/>
    <dgm:cxn modelId="{9866A0F9-69A4-1945-8E5C-9AE055616A6D}" type="presParOf" srcId="{62EEFA4F-5E04-6B43-87CD-B2903F753FA4}" destId="{38B152CB-6E80-6342-AA85-5A640FF13C18}" srcOrd="1" destOrd="0" presId="urn:microsoft.com/office/officeart/2008/layout/AlternatingHexagons"/>
    <dgm:cxn modelId="{96E2F742-B2A4-7546-A6CE-107C9F100418}" type="presParOf" srcId="{62EEFA4F-5E04-6B43-87CD-B2903F753FA4}" destId="{7B3729F2-FA50-E54D-8289-971A3C86DA99}" srcOrd="2" destOrd="0" presId="urn:microsoft.com/office/officeart/2008/layout/AlternatingHexagons"/>
    <dgm:cxn modelId="{A073999A-F4EF-2545-A083-1F6D2C91501F}" type="presParOf" srcId="{62EEFA4F-5E04-6B43-87CD-B2903F753FA4}" destId="{B61C202B-462C-AD45-8B7D-7810F6751639}" srcOrd="3" destOrd="0" presId="urn:microsoft.com/office/officeart/2008/layout/AlternatingHexagons"/>
    <dgm:cxn modelId="{7EBD6EFB-0600-194D-B5E8-A9AB51B76A52}" type="presParOf" srcId="{62EEFA4F-5E04-6B43-87CD-B2903F753FA4}" destId="{316C01BE-5C0E-7341-8486-9B9C150775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72F55C-0276-7540-BD69-E53D4C4972B3}" type="doc">
      <dgm:prSet loTypeId="urn:microsoft.com/office/officeart/2005/8/layout/hProcess9" loCatId="" qsTypeId="urn:microsoft.com/office/officeart/2005/8/quickstyle/simple3" qsCatId="simple" csTypeId="urn:microsoft.com/office/officeart/2005/8/colors/accent1_2" csCatId="accent1" phldr="1"/>
      <dgm:spPr/>
    </dgm:pt>
    <dgm:pt modelId="{86DA3FC0-1FDE-9B4F-9BBC-81D0A40FA566}">
      <dgm:prSet phldrT="[Texte]" custT="1"/>
      <dgm:spPr/>
      <dgm:t>
        <a:bodyPr/>
        <a:lstStyle/>
        <a:p>
          <a:r>
            <a:rPr lang="fr-FR" sz="900" dirty="0"/>
            <a:t>Inscription</a:t>
          </a:r>
        </a:p>
      </dgm:t>
    </dgm:pt>
    <dgm:pt modelId="{2DFA1656-2CE5-D94A-B810-B4021FCFD862}" type="parTrans" cxnId="{989ACFB8-7451-BB43-895A-0DF5ED7E5560}">
      <dgm:prSet/>
      <dgm:spPr/>
      <dgm:t>
        <a:bodyPr/>
        <a:lstStyle/>
        <a:p>
          <a:endParaRPr lang="fr-FR"/>
        </a:p>
      </dgm:t>
    </dgm:pt>
    <dgm:pt modelId="{33ED2A40-AEF1-B146-BB21-6467F8AFE19A}" type="sibTrans" cxnId="{989ACFB8-7451-BB43-895A-0DF5ED7E5560}">
      <dgm:prSet/>
      <dgm:spPr/>
      <dgm:t>
        <a:bodyPr/>
        <a:lstStyle/>
        <a:p>
          <a:endParaRPr lang="fr-FR"/>
        </a:p>
      </dgm:t>
    </dgm:pt>
    <dgm:pt modelId="{34E97955-94F3-A743-8628-05BA48E7337C}">
      <dgm:prSet phldrT="[Texte]"/>
      <dgm:spPr/>
      <dgm:t>
        <a:bodyPr/>
        <a:lstStyle/>
        <a:p>
          <a:r>
            <a:rPr lang="fr-FR" sz="800" dirty="0"/>
            <a:t>Entretien téléphonique</a:t>
          </a:r>
        </a:p>
      </dgm:t>
    </dgm:pt>
    <dgm:pt modelId="{1B593E25-7759-EC4B-B75A-4B2F89DB0EBD}" type="parTrans" cxnId="{CBEBCD2E-6FF5-2343-8336-2D8DB43B9D94}">
      <dgm:prSet/>
      <dgm:spPr/>
      <dgm:t>
        <a:bodyPr/>
        <a:lstStyle/>
        <a:p>
          <a:endParaRPr lang="fr-FR"/>
        </a:p>
      </dgm:t>
    </dgm:pt>
    <dgm:pt modelId="{0CB180DE-ED89-3A45-BFF7-B0D03000BCB6}" type="sibTrans" cxnId="{CBEBCD2E-6FF5-2343-8336-2D8DB43B9D94}">
      <dgm:prSet/>
      <dgm:spPr/>
      <dgm:t>
        <a:bodyPr/>
        <a:lstStyle/>
        <a:p>
          <a:endParaRPr lang="fr-FR"/>
        </a:p>
      </dgm:t>
    </dgm:pt>
    <dgm:pt modelId="{CD7AD207-EF77-F24D-8AE2-835A82676D13}">
      <dgm:prSet phldrT="[Texte]"/>
      <dgm:spPr/>
      <dgm:t>
        <a:bodyPr/>
        <a:lstStyle/>
        <a:p>
          <a:r>
            <a:rPr lang="fr-FR" dirty="0"/>
            <a:t>Feedback</a:t>
          </a:r>
        </a:p>
      </dgm:t>
    </dgm:pt>
    <dgm:pt modelId="{B276010D-6B33-004E-A951-26A614485BC9}" type="parTrans" cxnId="{D2078B9E-E8D3-BF44-93EC-D19B1544DF25}">
      <dgm:prSet/>
      <dgm:spPr/>
      <dgm:t>
        <a:bodyPr/>
        <a:lstStyle/>
        <a:p>
          <a:endParaRPr lang="fr-FR"/>
        </a:p>
      </dgm:t>
    </dgm:pt>
    <dgm:pt modelId="{65268E89-9A3C-574F-9A70-28219AD25041}" type="sibTrans" cxnId="{D2078B9E-E8D3-BF44-93EC-D19B1544DF25}">
      <dgm:prSet/>
      <dgm:spPr/>
      <dgm:t>
        <a:bodyPr/>
        <a:lstStyle/>
        <a:p>
          <a:endParaRPr lang="fr-FR"/>
        </a:p>
      </dgm:t>
    </dgm:pt>
    <dgm:pt modelId="{C6EF5608-C38B-554E-AC8D-3F59E7E0945E}">
      <dgm:prSet phldrT="[Texte]"/>
      <dgm:spPr/>
      <dgm:t>
        <a:bodyPr/>
        <a:lstStyle/>
        <a:p>
          <a:r>
            <a:rPr lang="fr-FR"/>
            <a:t>Réalisation de la Mission</a:t>
          </a:r>
        </a:p>
      </dgm:t>
    </dgm:pt>
    <dgm:pt modelId="{C87EE573-9037-E04F-94F2-64246EDC6680}" type="parTrans" cxnId="{6C181B33-6781-E142-9BBD-BC243E39B20A}">
      <dgm:prSet/>
      <dgm:spPr/>
      <dgm:t>
        <a:bodyPr/>
        <a:lstStyle/>
        <a:p>
          <a:endParaRPr lang="fr-FR"/>
        </a:p>
      </dgm:t>
    </dgm:pt>
    <dgm:pt modelId="{15C3B84E-73CF-E74D-A2E1-2E17DC15268F}" type="sibTrans" cxnId="{6C181B33-6781-E142-9BBD-BC243E39B20A}">
      <dgm:prSet/>
      <dgm:spPr/>
      <dgm:t>
        <a:bodyPr/>
        <a:lstStyle/>
        <a:p>
          <a:endParaRPr lang="fr-FR"/>
        </a:p>
      </dgm:t>
    </dgm:pt>
    <dgm:pt modelId="{8226F2B0-9F26-B041-BE98-38E3817D76A1}">
      <dgm:prSet phldrT="[Texte]"/>
      <dgm:spPr/>
      <dgm:t>
        <a:bodyPr/>
        <a:lstStyle/>
        <a:p>
          <a:r>
            <a:rPr lang="fr-FR" dirty="0"/>
            <a:t>Mise en relation avec l'entreprise</a:t>
          </a:r>
        </a:p>
      </dgm:t>
    </dgm:pt>
    <dgm:pt modelId="{A1071964-B1C9-9741-BBCB-65FC1CDE42D3}" type="parTrans" cxnId="{E283B922-7333-4146-9E39-C14D01A472F1}">
      <dgm:prSet/>
      <dgm:spPr/>
      <dgm:t>
        <a:bodyPr/>
        <a:lstStyle/>
        <a:p>
          <a:endParaRPr lang="fr-FR"/>
        </a:p>
      </dgm:t>
    </dgm:pt>
    <dgm:pt modelId="{553A3C55-8586-EF47-99A8-77C9718F3AFF}" type="sibTrans" cxnId="{E283B922-7333-4146-9E39-C14D01A472F1}">
      <dgm:prSet/>
      <dgm:spPr/>
      <dgm:t>
        <a:bodyPr/>
        <a:lstStyle/>
        <a:p>
          <a:endParaRPr lang="fr-FR"/>
        </a:p>
      </dgm:t>
    </dgm:pt>
    <dgm:pt modelId="{6FEB2C7F-DCA6-E741-AEAB-474B340A66A3}" type="pres">
      <dgm:prSet presAssocID="{BC72F55C-0276-7540-BD69-E53D4C4972B3}" presName="CompostProcess" presStyleCnt="0">
        <dgm:presLayoutVars>
          <dgm:dir/>
          <dgm:resizeHandles val="exact"/>
        </dgm:presLayoutVars>
      </dgm:prSet>
      <dgm:spPr/>
    </dgm:pt>
    <dgm:pt modelId="{7608BEAA-4F90-4C49-B72E-91BCFC95311D}" type="pres">
      <dgm:prSet presAssocID="{BC72F55C-0276-7540-BD69-E53D4C4972B3}" presName="arrow" presStyleLbl="bgShp" presStyleIdx="0" presStyleCnt="1"/>
      <dgm:spPr/>
    </dgm:pt>
    <dgm:pt modelId="{3CB875C0-D264-174B-B297-B591AA15AFC7}" type="pres">
      <dgm:prSet presAssocID="{BC72F55C-0276-7540-BD69-E53D4C4972B3}" presName="linearProcess" presStyleCnt="0"/>
      <dgm:spPr/>
    </dgm:pt>
    <dgm:pt modelId="{714C3139-98A0-2549-835E-8E594CD8778C}" type="pres">
      <dgm:prSet presAssocID="{86DA3FC0-1FDE-9B4F-9BBC-81D0A40FA56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4ED12D-E6A3-A443-9CD8-2FBDE9091911}" type="pres">
      <dgm:prSet presAssocID="{33ED2A40-AEF1-B146-BB21-6467F8AFE19A}" presName="sibTrans" presStyleCnt="0"/>
      <dgm:spPr/>
    </dgm:pt>
    <dgm:pt modelId="{B6D71E54-A920-744E-AA0F-9348FA450307}" type="pres">
      <dgm:prSet presAssocID="{34E97955-94F3-A743-8628-05BA48E7337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9ED77-A3DE-5F4D-8842-2D61EA0C2196}" type="pres">
      <dgm:prSet presAssocID="{0CB180DE-ED89-3A45-BFF7-B0D03000BCB6}" presName="sibTrans" presStyleCnt="0"/>
      <dgm:spPr/>
    </dgm:pt>
    <dgm:pt modelId="{E8272EAF-3BC4-A540-91F3-FB997534BDED}" type="pres">
      <dgm:prSet presAssocID="{8226F2B0-9F26-B041-BE98-38E3817D76A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A386B7-E610-D043-8447-06152B6CF4CE}" type="pres">
      <dgm:prSet presAssocID="{553A3C55-8586-EF47-99A8-77C9718F3AFF}" presName="sibTrans" presStyleCnt="0"/>
      <dgm:spPr/>
    </dgm:pt>
    <dgm:pt modelId="{6B3D0B08-4695-8E44-8CC4-EAB3A9C47D42}" type="pres">
      <dgm:prSet presAssocID="{C6EF5608-C38B-554E-AC8D-3F59E7E0945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748ECF-08F9-C548-8A8F-30097E8ABEEA}" type="pres">
      <dgm:prSet presAssocID="{15C3B84E-73CF-E74D-A2E1-2E17DC15268F}" presName="sibTrans" presStyleCnt="0"/>
      <dgm:spPr/>
    </dgm:pt>
    <dgm:pt modelId="{151F718C-BFC5-224A-B324-5716791CFCBC}" type="pres">
      <dgm:prSet presAssocID="{CD7AD207-EF77-F24D-8AE2-835A82676D13}" presName="textNode" presStyleLbl="node1" presStyleIdx="4" presStyleCnt="5" custLinFactX="50357" custLinFactNeighborX="100000" custLinFactNeighborY="-18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DB0F54-47E4-C34B-B5D3-78BC3671A9B1}" type="presOf" srcId="{BC72F55C-0276-7540-BD69-E53D4C4972B3}" destId="{6FEB2C7F-DCA6-E741-AEAB-474B340A66A3}" srcOrd="0" destOrd="0" presId="urn:microsoft.com/office/officeart/2005/8/layout/hProcess9"/>
    <dgm:cxn modelId="{B1BC865D-7D85-0549-A660-CDF556339850}" type="presOf" srcId="{34E97955-94F3-A743-8628-05BA48E7337C}" destId="{B6D71E54-A920-744E-AA0F-9348FA450307}" srcOrd="0" destOrd="0" presId="urn:microsoft.com/office/officeart/2005/8/layout/hProcess9"/>
    <dgm:cxn modelId="{6C181B33-6781-E142-9BBD-BC243E39B20A}" srcId="{BC72F55C-0276-7540-BD69-E53D4C4972B3}" destId="{C6EF5608-C38B-554E-AC8D-3F59E7E0945E}" srcOrd="3" destOrd="0" parTransId="{C87EE573-9037-E04F-94F2-64246EDC6680}" sibTransId="{15C3B84E-73CF-E74D-A2E1-2E17DC15268F}"/>
    <dgm:cxn modelId="{A7950D92-43E5-6E46-91FA-CD66513F76CD}" type="presOf" srcId="{8226F2B0-9F26-B041-BE98-38E3817D76A1}" destId="{E8272EAF-3BC4-A540-91F3-FB997534BDED}" srcOrd="0" destOrd="0" presId="urn:microsoft.com/office/officeart/2005/8/layout/hProcess9"/>
    <dgm:cxn modelId="{EBD72074-9E18-6141-9D5D-CBB0D58CFFC6}" type="presOf" srcId="{CD7AD207-EF77-F24D-8AE2-835A82676D13}" destId="{151F718C-BFC5-224A-B324-5716791CFCBC}" srcOrd="0" destOrd="0" presId="urn:microsoft.com/office/officeart/2005/8/layout/hProcess9"/>
    <dgm:cxn modelId="{D2078B9E-E8D3-BF44-93EC-D19B1544DF25}" srcId="{BC72F55C-0276-7540-BD69-E53D4C4972B3}" destId="{CD7AD207-EF77-F24D-8AE2-835A82676D13}" srcOrd="4" destOrd="0" parTransId="{B276010D-6B33-004E-A951-26A614485BC9}" sibTransId="{65268E89-9A3C-574F-9A70-28219AD25041}"/>
    <dgm:cxn modelId="{D678082F-EF86-ED46-95AB-42C21F70A4B0}" type="presOf" srcId="{86DA3FC0-1FDE-9B4F-9BBC-81D0A40FA566}" destId="{714C3139-98A0-2549-835E-8E594CD8778C}" srcOrd="0" destOrd="0" presId="urn:microsoft.com/office/officeart/2005/8/layout/hProcess9"/>
    <dgm:cxn modelId="{CBEBCD2E-6FF5-2343-8336-2D8DB43B9D94}" srcId="{BC72F55C-0276-7540-BD69-E53D4C4972B3}" destId="{34E97955-94F3-A743-8628-05BA48E7337C}" srcOrd="1" destOrd="0" parTransId="{1B593E25-7759-EC4B-B75A-4B2F89DB0EBD}" sibTransId="{0CB180DE-ED89-3A45-BFF7-B0D03000BCB6}"/>
    <dgm:cxn modelId="{989ACFB8-7451-BB43-895A-0DF5ED7E5560}" srcId="{BC72F55C-0276-7540-BD69-E53D4C4972B3}" destId="{86DA3FC0-1FDE-9B4F-9BBC-81D0A40FA566}" srcOrd="0" destOrd="0" parTransId="{2DFA1656-2CE5-D94A-B810-B4021FCFD862}" sibTransId="{33ED2A40-AEF1-B146-BB21-6467F8AFE19A}"/>
    <dgm:cxn modelId="{D90DB07B-F323-5849-9D81-840B19F85196}" type="presOf" srcId="{C6EF5608-C38B-554E-AC8D-3F59E7E0945E}" destId="{6B3D0B08-4695-8E44-8CC4-EAB3A9C47D42}" srcOrd="0" destOrd="0" presId="urn:microsoft.com/office/officeart/2005/8/layout/hProcess9"/>
    <dgm:cxn modelId="{E283B922-7333-4146-9E39-C14D01A472F1}" srcId="{BC72F55C-0276-7540-BD69-E53D4C4972B3}" destId="{8226F2B0-9F26-B041-BE98-38E3817D76A1}" srcOrd="2" destOrd="0" parTransId="{A1071964-B1C9-9741-BBCB-65FC1CDE42D3}" sibTransId="{553A3C55-8586-EF47-99A8-77C9718F3AFF}"/>
    <dgm:cxn modelId="{8FF9726A-3DB6-3C43-9E23-AE2DB3FD6858}" type="presParOf" srcId="{6FEB2C7F-DCA6-E741-AEAB-474B340A66A3}" destId="{7608BEAA-4F90-4C49-B72E-91BCFC95311D}" srcOrd="0" destOrd="0" presId="urn:microsoft.com/office/officeart/2005/8/layout/hProcess9"/>
    <dgm:cxn modelId="{FCE66485-FAE7-A946-81ED-A23579D31BA0}" type="presParOf" srcId="{6FEB2C7F-DCA6-E741-AEAB-474B340A66A3}" destId="{3CB875C0-D264-174B-B297-B591AA15AFC7}" srcOrd="1" destOrd="0" presId="urn:microsoft.com/office/officeart/2005/8/layout/hProcess9"/>
    <dgm:cxn modelId="{FF52DA7E-655E-2D4F-A226-F8DB5595BA48}" type="presParOf" srcId="{3CB875C0-D264-174B-B297-B591AA15AFC7}" destId="{714C3139-98A0-2549-835E-8E594CD8778C}" srcOrd="0" destOrd="0" presId="urn:microsoft.com/office/officeart/2005/8/layout/hProcess9"/>
    <dgm:cxn modelId="{B76A1A45-FCAB-4546-A892-D165D17ABAAA}" type="presParOf" srcId="{3CB875C0-D264-174B-B297-B591AA15AFC7}" destId="{834ED12D-E6A3-A443-9CD8-2FBDE9091911}" srcOrd="1" destOrd="0" presId="urn:microsoft.com/office/officeart/2005/8/layout/hProcess9"/>
    <dgm:cxn modelId="{EB2A4827-F76C-B749-8406-A899C85FC11F}" type="presParOf" srcId="{3CB875C0-D264-174B-B297-B591AA15AFC7}" destId="{B6D71E54-A920-744E-AA0F-9348FA450307}" srcOrd="2" destOrd="0" presId="urn:microsoft.com/office/officeart/2005/8/layout/hProcess9"/>
    <dgm:cxn modelId="{6865011B-47DE-E04B-ADCD-CC7610A9AD36}" type="presParOf" srcId="{3CB875C0-D264-174B-B297-B591AA15AFC7}" destId="{F2A9ED77-A3DE-5F4D-8842-2D61EA0C2196}" srcOrd="3" destOrd="0" presId="urn:microsoft.com/office/officeart/2005/8/layout/hProcess9"/>
    <dgm:cxn modelId="{569DF749-AA81-6043-87E8-7AB235216D0D}" type="presParOf" srcId="{3CB875C0-D264-174B-B297-B591AA15AFC7}" destId="{E8272EAF-3BC4-A540-91F3-FB997534BDED}" srcOrd="4" destOrd="0" presId="urn:microsoft.com/office/officeart/2005/8/layout/hProcess9"/>
    <dgm:cxn modelId="{23CABED3-8A77-9845-BF9E-3999CD8ABAF7}" type="presParOf" srcId="{3CB875C0-D264-174B-B297-B591AA15AFC7}" destId="{D9A386B7-E610-D043-8447-06152B6CF4CE}" srcOrd="5" destOrd="0" presId="urn:microsoft.com/office/officeart/2005/8/layout/hProcess9"/>
    <dgm:cxn modelId="{995B767C-470E-E048-9437-D272D997CBC7}" type="presParOf" srcId="{3CB875C0-D264-174B-B297-B591AA15AFC7}" destId="{6B3D0B08-4695-8E44-8CC4-EAB3A9C47D42}" srcOrd="6" destOrd="0" presId="urn:microsoft.com/office/officeart/2005/8/layout/hProcess9"/>
    <dgm:cxn modelId="{5120D93D-6FE1-E44F-999B-0D63B7F57C64}" type="presParOf" srcId="{3CB875C0-D264-174B-B297-B591AA15AFC7}" destId="{2C748ECF-08F9-C548-8A8F-30097E8ABEEA}" srcOrd="7" destOrd="0" presId="urn:microsoft.com/office/officeart/2005/8/layout/hProcess9"/>
    <dgm:cxn modelId="{267E3985-1CF4-3D4A-AB36-F7E465230225}" type="presParOf" srcId="{3CB875C0-D264-174B-B297-B591AA15AFC7}" destId="{151F718C-BFC5-224A-B324-5716791CFCB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2F55C-0276-7540-BD69-E53D4C4972B3}" type="doc">
      <dgm:prSet loTypeId="urn:microsoft.com/office/officeart/2005/8/layout/hProcess9" loCatId="" qsTypeId="urn:microsoft.com/office/officeart/2005/8/quickstyle/simple3" qsCatId="simple" csTypeId="urn:microsoft.com/office/officeart/2005/8/colors/accent4_3" csCatId="accent4" phldr="1"/>
      <dgm:spPr/>
    </dgm:pt>
    <dgm:pt modelId="{69A87C2B-C877-9844-BB86-F62D40227E4C}">
      <dgm:prSet phldrT="[Texte]" custT="1"/>
      <dgm:spPr/>
      <dgm:t>
        <a:bodyPr/>
        <a:lstStyle/>
        <a:p>
          <a:r>
            <a:rPr lang="fr-FR" sz="900" dirty="0"/>
            <a:t>Contact du candidat</a:t>
          </a:r>
        </a:p>
      </dgm:t>
    </dgm:pt>
    <dgm:pt modelId="{299EAF2E-288B-9540-BCEC-CEC416D017B3}" type="parTrans" cxnId="{8D683BDE-4E6D-A248-9D83-F7127FF359FD}">
      <dgm:prSet/>
      <dgm:spPr/>
      <dgm:t>
        <a:bodyPr/>
        <a:lstStyle/>
        <a:p>
          <a:endParaRPr lang="fr-FR"/>
        </a:p>
      </dgm:t>
    </dgm:pt>
    <dgm:pt modelId="{3DA99C4E-FA9E-9940-9DF9-89EFFBF44B59}" type="sibTrans" cxnId="{8D683BDE-4E6D-A248-9D83-F7127FF359FD}">
      <dgm:prSet/>
      <dgm:spPr/>
      <dgm:t>
        <a:bodyPr/>
        <a:lstStyle/>
        <a:p>
          <a:endParaRPr lang="fr-FR"/>
        </a:p>
      </dgm:t>
    </dgm:pt>
    <dgm:pt modelId="{34E97955-94F3-A743-8628-05BA48E7337C}">
      <dgm:prSet phldrT="[Texte]" custT="1"/>
      <dgm:spPr/>
      <dgm:t>
        <a:bodyPr/>
        <a:lstStyle/>
        <a:p>
          <a:r>
            <a:rPr lang="fr-FR" sz="900" dirty="0"/>
            <a:t>Mise en relation du candidat et de l'entreprise</a:t>
          </a:r>
        </a:p>
      </dgm:t>
    </dgm:pt>
    <dgm:pt modelId="{1B593E25-7759-EC4B-B75A-4B2F89DB0EBD}" type="parTrans" cxnId="{CBEBCD2E-6FF5-2343-8336-2D8DB43B9D94}">
      <dgm:prSet/>
      <dgm:spPr/>
      <dgm:t>
        <a:bodyPr/>
        <a:lstStyle/>
        <a:p>
          <a:endParaRPr lang="fr-FR"/>
        </a:p>
      </dgm:t>
    </dgm:pt>
    <dgm:pt modelId="{0CB180DE-ED89-3A45-BFF7-B0D03000BCB6}" type="sibTrans" cxnId="{CBEBCD2E-6FF5-2343-8336-2D8DB43B9D94}">
      <dgm:prSet/>
      <dgm:spPr/>
      <dgm:t>
        <a:bodyPr/>
        <a:lstStyle/>
        <a:p>
          <a:endParaRPr lang="fr-FR"/>
        </a:p>
      </dgm:t>
    </dgm:pt>
    <dgm:pt modelId="{C6EF5608-C38B-554E-AC8D-3F59E7E0945E}">
      <dgm:prSet phldrT="[Texte]" custT="1"/>
      <dgm:spPr/>
      <dgm:t>
        <a:bodyPr/>
        <a:lstStyle/>
        <a:p>
          <a:r>
            <a:rPr lang="fr-FR" sz="900"/>
            <a:t>Mise à disposition permanenete via une messagerie instantannée </a:t>
          </a:r>
        </a:p>
      </dgm:t>
    </dgm:pt>
    <dgm:pt modelId="{C87EE573-9037-E04F-94F2-64246EDC6680}" type="parTrans" cxnId="{6C181B33-6781-E142-9BBD-BC243E39B20A}">
      <dgm:prSet/>
      <dgm:spPr/>
      <dgm:t>
        <a:bodyPr/>
        <a:lstStyle/>
        <a:p>
          <a:endParaRPr lang="fr-FR"/>
        </a:p>
      </dgm:t>
    </dgm:pt>
    <dgm:pt modelId="{15C3B84E-73CF-E74D-A2E1-2E17DC15268F}" type="sibTrans" cxnId="{6C181B33-6781-E142-9BBD-BC243E39B20A}">
      <dgm:prSet/>
      <dgm:spPr/>
      <dgm:t>
        <a:bodyPr/>
        <a:lstStyle/>
        <a:p>
          <a:endParaRPr lang="fr-FR"/>
        </a:p>
      </dgm:t>
    </dgm:pt>
    <dgm:pt modelId="{86DA3FC0-1FDE-9B4F-9BBC-81D0A40FA566}">
      <dgm:prSet phldrT="[Texte]" custT="1"/>
      <dgm:spPr/>
      <dgm:t>
        <a:bodyPr/>
        <a:lstStyle/>
        <a:p>
          <a:r>
            <a:rPr lang="fr-FR" sz="900" dirty="0"/>
            <a:t>Accueil de </a:t>
          </a:r>
          <a:r>
            <a:rPr lang="fr-FR" sz="900" dirty="0" smtClean="0"/>
            <a:t>l'entreprise</a:t>
          </a:r>
          <a:endParaRPr lang="fr-FR" sz="900" dirty="0"/>
        </a:p>
      </dgm:t>
    </dgm:pt>
    <dgm:pt modelId="{33ED2A40-AEF1-B146-BB21-6467F8AFE19A}" type="sibTrans" cxnId="{989ACFB8-7451-BB43-895A-0DF5ED7E5560}">
      <dgm:prSet/>
      <dgm:spPr/>
      <dgm:t>
        <a:bodyPr/>
        <a:lstStyle/>
        <a:p>
          <a:endParaRPr lang="fr-FR"/>
        </a:p>
      </dgm:t>
    </dgm:pt>
    <dgm:pt modelId="{2DFA1656-2CE5-D94A-B810-B4021FCFD862}" type="parTrans" cxnId="{989ACFB8-7451-BB43-895A-0DF5ED7E5560}">
      <dgm:prSet/>
      <dgm:spPr/>
      <dgm:t>
        <a:bodyPr/>
        <a:lstStyle/>
        <a:p>
          <a:endParaRPr lang="fr-FR"/>
        </a:p>
      </dgm:t>
    </dgm:pt>
    <dgm:pt modelId="{6FEB2C7F-DCA6-E741-AEAB-474B340A66A3}" type="pres">
      <dgm:prSet presAssocID="{BC72F55C-0276-7540-BD69-E53D4C4972B3}" presName="CompostProcess" presStyleCnt="0">
        <dgm:presLayoutVars>
          <dgm:dir/>
          <dgm:resizeHandles val="exact"/>
        </dgm:presLayoutVars>
      </dgm:prSet>
      <dgm:spPr/>
    </dgm:pt>
    <dgm:pt modelId="{7608BEAA-4F90-4C49-B72E-91BCFC95311D}" type="pres">
      <dgm:prSet presAssocID="{BC72F55C-0276-7540-BD69-E53D4C4972B3}" presName="arrow" presStyleLbl="bgShp" presStyleIdx="0" presStyleCnt="1" custLinFactNeighborX="-2799" custLinFactNeighborY="-33766"/>
      <dgm:spPr/>
    </dgm:pt>
    <dgm:pt modelId="{3CB875C0-D264-174B-B297-B591AA15AFC7}" type="pres">
      <dgm:prSet presAssocID="{BC72F55C-0276-7540-BD69-E53D4C4972B3}" presName="linearProcess" presStyleCnt="0"/>
      <dgm:spPr/>
    </dgm:pt>
    <dgm:pt modelId="{714C3139-98A0-2549-835E-8E594CD8778C}" type="pres">
      <dgm:prSet presAssocID="{86DA3FC0-1FDE-9B4F-9BBC-81D0A40FA56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4ED12D-E6A3-A443-9CD8-2FBDE9091911}" type="pres">
      <dgm:prSet presAssocID="{33ED2A40-AEF1-B146-BB21-6467F8AFE19A}" presName="sibTrans" presStyleCnt="0"/>
      <dgm:spPr/>
    </dgm:pt>
    <dgm:pt modelId="{FBB1A1A6-FC34-B744-AE0D-6B3347F3A83C}" type="pres">
      <dgm:prSet presAssocID="{69A87C2B-C877-9844-BB86-F62D40227E4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66C55-5708-564D-83E9-19A69E143A38}" type="pres">
      <dgm:prSet presAssocID="{3DA99C4E-FA9E-9940-9DF9-89EFFBF44B59}" presName="sibTrans" presStyleCnt="0"/>
      <dgm:spPr/>
    </dgm:pt>
    <dgm:pt modelId="{B6D71E54-A920-744E-AA0F-9348FA450307}" type="pres">
      <dgm:prSet presAssocID="{34E97955-94F3-A743-8628-05BA48E7337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9ED77-A3DE-5F4D-8842-2D61EA0C2196}" type="pres">
      <dgm:prSet presAssocID="{0CB180DE-ED89-3A45-BFF7-B0D03000BCB6}" presName="sibTrans" presStyleCnt="0"/>
      <dgm:spPr/>
    </dgm:pt>
    <dgm:pt modelId="{6B3D0B08-4695-8E44-8CC4-EAB3A9C47D42}" type="pres">
      <dgm:prSet presAssocID="{C6EF5608-C38B-554E-AC8D-3F59E7E0945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EBCD2E-6FF5-2343-8336-2D8DB43B9D94}" srcId="{BC72F55C-0276-7540-BD69-E53D4C4972B3}" destId="{34E97955-94F3-A743-8628-05BA48E7337C}" srcOrd="2" destOrd="0" parTransId="{1B593E25-7759-EC4B-B75A-4B2F89DB0EBD}" sibTransId="{0CB180DE-ED89-3A45-BFF7-B0D03000BCB6}"/>
    <dgm:cxn modelId="{5BF4306F-78B9-7049-8B86-82AB71E402A6}" type="presOf" srcId="{86DA3FC0-1FDE-9B4F-9BBC-81D0A40FA566}" destId="{714C3139-98A0-2549-835E-8E594CD8778C}" srcOrd="0" destOrd="0" presId="urn:microsoft.com/office/officeart/2005/8/layout/hProcess9"/>
    <dgm:cxn modelId="{8D683BDE-4E6D-A248-9D83-F7127FF359FD}" srcId="{BC72F55C-0276-7540-BD69-E53D4C4972B3}" destId="{69A87C2B-C877-9844-BB86-F62D40227E4C}" srcOrd="1" destOrd="0" parTransId="{299EAF2E-288B-9540-BCEC-CEC416D017B3}" sibTransId="{3DA99C4E-FA9E-9940-9DF9-89EFFBF44B59}"/>
    <dgm:cxn modelId="{5B6E8FA4-0BC0-2B4F-A228-527247D09521}" type="presOf" srcId="{34E97955-94F3-A743-8628-05BA48E7337C}" destId="{B6D71E54-A920-744E-AA0F-9348FA450307}" srcOrd="0" destOrd="0" presId="urn:microsoft.com/office/officeart/2005/8/layout/hProcess9"/>
    <dgm:cxn modelId="{C8757B30-3939-BD4C-87E9-7A43015C2C8B}" type="presOf" srcId="{69A87C2B-C877-9844-BB86-F62D40227E4C}" destId="{FBB1A1A6-FC34-B744-AE0D-6B3347F3A83C}" srcOrd="0" destOrd="0" presId="urn:microsoft.com/office/officeart/2005/8/layout/hProcess9"/>
    <dgm:cxn modelId="{989ACFB8-7451-BB43-895A-0DF5ED7E5560}" srcId="{BC72F55C-0276-7540-BD69-E53D4C4972B3}" destId="{86DA3FC0-1FDE-9B4F-9BBC-81D0A40FA566}" srcOrd="0" destOrd="0" parTransId="{2DFA1656-2CE5-D94A-B810-B4021FCFD862}" sibTransId="{33ED2A40-AEF1-B146-BB21-6467F8AFE19A}"/>
    <dgm:cxn modelId="{EDF4A048-9BB2-784E-AAE0-CD81DB382419}" type="presOf" srcId="{C6EF5608-C38B-554E-AC8D-3F59E7E0945E}" destId="{6B3D0B08-4695-8E44-8CC4-EAB3A9C47D42}" srcOrd="0" destOrd="0" presId="urn:microsoft.com/office/officeart/2005/8/layout/hProcess9"/>
    <dgm:cxn modelId="{001B0130-4334-A643-AC2E-041CB4F7D73E}" type="presOf" srcId="{BC72F55C-0276-7540-BD69-E53D4C4972B3}" destId="{6FEB2C7F-DCA6-E741-AEAB-474B340A66A3}" srcOrd="0" destOrd="0" presId="urn:microsoft.com/office/officeart/2005/8/layout/hProcess9"/>
    <dgm:cxn modelId="{6C181B33-6781-E142-9BBD-BC243E39B20A}" srcId="{BC72F55C-0276-7540-BD69-E53D4C4972B3}" destId="{C6EF5608-C38B-554E-AC8D-3F59E7E0945E}" srcOrd="3" destOrd="0" parTransId="{C87EE573-9037-E04F-94F2-64246EDC6680}" sibTransId="{15C3B84E-73CF-E74D-A2E1-2E17DC15268F}"/>
    <dgm:cxn modelId="{6494D4DF-6243-4344-9DEC-7962115E02C8}" type="presParOf" srcId="{6FEB2C7F-DCA6-E741-AEAB-474B340A66A3}" destId="{7608BEAA-4F90-4C49-B72E-91BCFC95311D}" srcOrd="0" destOrd="0" presId="urn:microsoft.com/office/officeart/2005/8/layout/hProcess9"/>
    <dgm:cxn modelId="{8E5E669B-BA1C-1F46-83B9-BC22076C6EBA}" type="presParOf" srcId="{6FEB2C7F-DCA6-E741-AEAB-474B340A66A3}" destId="{3CB875C0-D264-174B-B297-B591AA15AFC7}" srcOrd="1" destOrd="0" presId="urn:microsoft.com/office/officeart/2005/8/layout/hProcess9"/>
    <dgm:cxn modelId="{C3426A62-43FB-CD4F-9AFA-B740D5742A67}" type="presParOf" srcId="{3CB875C0-D264-174B-B297-B591AA15AFC7}" destId="{714C3139-98A0-2549-835E-8E594CD8778C}" srcOrd="0" destOrd="0" presId="urn:microsoft.com/office/officeart/2005/8/layout/hProcess9"/>
    <dgm:cxn modelId="{14E71E3E-58AD-3342-8751-93C17FD9F622}" type="presParOf" srcId="{3CB875C0-D264-174B-B297-B591AA15AFC7}" destId="{834ED12D-E6A3-A443-9CD8-2FBDE9091911}" srcOrd="1" destOrd="0" presId="urn:microsoft.com/office/officeart/2005/8/layout/hProcess9"/>
    <dgm:cxn modelId="{CD46584F-A297-6247-A5B6-85EBD2C1C3E2}" type="presParOf" srcId="{3CB875C0-D264-174B-B297-B591AA15AFC7}" destId="{FBB1A1A6-FC34-B744-AE0D-6B3347F3A83C}" srcOrd="2" destOrd="0" presId="urn:microsoft.com/office/officeart/2005/8/layout/hProcess9"/>
    <dgm:cxn modelId="{D2F7012D-3C27-FA4F-992E-B7FCCA6BFB66}" type="presParOf" srcId="{3CB875C0-D264-174B-B297-B591AA15AFC7}" destId="{53466C55-5708-564D-83E9-19A69E143A38}" srcOrd="3" destOrd="0" presId="urn:microsoft.com/office/officeart/2005/8/layout/hProcess9"/>
    <dgm:cxn modelId="{98EC2F6F-4D6B-9847-8221-A57D0337BB43}" type="presParOf" srcId="{3CB875C0-D264-174B-B297-B591AA15AFC7}" destId="{B6D71E54-A920-744E-AA0F-9348FA450307}" srcOrd="4" destOrd="0" presId="urn:microsoft.com/office/officeart/2005/8/layout/hProcess9"/>
    <dgm:cxn modelId="{2C79BEC9-EA23-3041-AF72-2AF01B49D8C0}" type="presParOf" srcId="{3CB875C0-D264-174B-B297-B591AA15AFC7}" destId="{F2A9ED77-A3DE-5F4D-8842-2D61EA0C2196}" srcOrd="5" destOrd="0" presId="urn:microsoft.com/office/officeart/2005/8/layout/hProcess9"/>
    <dgm:cxn modelId="{5D1E5D93-94D9-6E4F-94F5-8B5472F2DDA1}" type="presParOf" srcId="{3CB875C0-D264-174B-B297-B591AA15AFC7}" destId="{6B3D0B08-4695-8E44-8CC4-EAB3A9C47D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72F55C-0276-7540-BD69-E53D4C4972B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86DA3FC0-1FDE-9B4F-9BBC-81D0A40FA566}">
      <dgm:prSet phldrT="[Texte]"/>
      <dgm:spPr/>
      <dgm:t>
        <a:bodyPr/>
        <a:lstStyle/>
        <a:p>
          <a:r>
            <a:rPr lang="fr-FR"/>
            <a:t>Evaluation du besoin</a:t>
          </a:r>
        </a:p>
      </dgm:t>
    </dgm:pt>
    <dgm:pt modelId="{2DFA1656-2CE5-D94A-B810-B4021FCFD862}" type="parTrans" cxnId="{989ACFB8-7451-BB43-895A-0DF5ED7E5560}">
      <dgm:prSet/>
      <dgm:spPr/>
      <dgm:t>
        <a:bodyPr/>
        <a:lstStyle/>
        <a:p>
          <a:endParaRPr lang="fr-FR"/>
        </a:p>
      </dgm:t>
    </dgm:pt>
    <dgm:pt modelId="{33ED2A40-AEF1-B146-BB21-6467F8AFE19A}" type="sibTrans" cxnId="{989ACFB8-7451-BB43-895A-0DF5ED7E5560}">
      <dgm:prSet/>
      <dgm:spPr/>
      <dgm:t>
        <a:bodyPr/>
        <a:lstStyle/>
        <a:p>
          <a:endParaRPr lang="fr-FR"/>
        </a:p>
      </dgm:t>
    </dgm:pt>
    <dgm:pt modelId="{34E97955-94F3-A743-8628-05BA48E7337C}">
      <dgm:prSet phldrT="[Texte]"/>
      <dgm:spPr/>
      <dgm:t>
        <a:bodyPr/>
        <a:lstStyle/>
        <a:p>
          <a:r>
            <a:rPr lang="fr-FR" dirty="0"/>
            <a:t>Mise en relation avec le postulant</a:t>
          </a:r>
        </a:p>
      </dgm:t>
    </dgm:pt>
    <dgm:pt modelId="{1B593E25-7759-EC4B-B75A-4B2F89DB0EBD}" type="parTrans" cxnId="{CBEBCD2E-6FF5-2343-8336-2D8DB43B9D94}">
      <dgm:prSet/>
      <dgm:spPr/>
      <dgm:t>
        <a:bodyPr/>
        <a:lstStyle/>
        <a:p>
          <a:endParaRPr lang="fr-FR"/>
        </a:p>
      </dgm:t>
    </dgm:pt>
    <dgm:pt modelId="{0CB180DE-ED89-3A45-BFF7-B0D03000BCB6}" type="sibTrans" cxnId="{CBEBCD2E-6FF5-2343-8336-2D8DB43B9D94}">
      <dgm:prSet/>
      <dgm:spPr/>
      <dgm:t>
        <a:bodyPr/>
        <a:lstStyle/>
        <a:p>
          <a:endParaRPr lang="fr-FR"/>
        </a:p>
      </dgm:t>
    </dgm:pt>
    <dgm:pt modelId="{CD7AD207-EF77-F24D-8AE2-835A82676D13}">
      <dgm:prSet phldrT="[Texte]"/>
      <dgm:spPr/>
      <dgm:t>
        <a:bodyPr/>
        <a:lstStyle/>
        <a:p>
          <a:r>
            <a:rPr lang="fr-FR" dirty="0"/>
            <a:t>Feedback</a:t>
          </a:r>
        </a:p>
      </dgm:t>
    </dgm:pt>
    <dgm:pt modelId="{B276010D-6B33-004E-A951-26A614485BC9}" type="parTrans" cxnId="{D2078B9E-E8D3-BF44-93EC-D19B1544DF25}">
      <dgm:prSet/>
      <dgm:spPr/>
      <dgm:t>
        <a:bodyPr/>
        <a:lstStyle/>
        <a:p>
          <a:endParaRPr lang="fr-FR"/>
        </a:p>
      </dgm:t>
    </dgm:pt>
    <dgm:pt modelId="{65268E89-9A3C-574F-9A70-28219AD25041}" type="sibTrans" cxnId="{D2078B9E-E8D3-BF44-93EC-D19B1544DF25}">
      <dgm:prSet/>
      <dgm:spPr/>
      <dgm:t>
        <a:bodyPr/>
        <a:lstStyle/>
        <a:p>
          <a:endParaRPr lang="fr-FR"/>
        </a:p>
      </dgm:t>
    </dgm:pt>
    <dgm:pt modelId="{33651177-B4C7-AE44-B0FD-8C94042B6281}">
      <dgm:prSet phldrT="[Texte]"/>
      <dgm:spPr/>
      <dgm:t>
        <a:bodyPr/>
        <a:lstStyle/>
        <a:p>
          <a:r>
            <a:rPr lang="fr-FR" dirty="0"/>
            <a:t>Notification </a:t>
          </a:r>
        </a:p>
      </dgm:t>
    </dgm:pt>
    <dgm:pt modelId="{82984846-4173-5843-93E9-7680AFFF9870}" type="parTrans" cxnId="{5EB4F008-C3BD-3F4E-98B5-0B6F153660D8}">
      <dgm:prSet/>
      <dgm:spPr/>
      <dgm:t>
        <a:bodyPr/>
        <a:lstStyle/>
        <a:p>
          <a:endParaRPr lang="fr-FR"/>
        </a:p>
      </dgm:t>
    </dgm:pt>
    <dgm:pt modelId="{C7651D63-D98B-7648-B066-8CF1EFACE5E4}" type="sibTrans" cxnId="{5EB4F008-C3BD-3F4E-98B5-0B6F153660D8}">
      <dgm:prSet/>
      <dgm:spPr/>
      <dgm:t>
        <a:bodyPr/>
        <a:lstStyle/>
        <a:p>
          <a:endParaRPr lang="fr-FR"/>
        </a:p>
      </dgm:t>
    </dgm:pt>
    <dgm:pt modelId="{4D3C4AB6-46EA-9F48-A7B1-448D59B22AD6}">
      <dgm:prSet/>
      <dgm:spPr/>
      <dgm:t>
        <a:bodyPr/>
        <a:lstStyle/>
        <a:p>
          <a:r>
            <a:rPr lang="fr-FR" dirty="0"/>
            <a:t>Réalisation de la mission</a:t>
          </a:r>
        </a:p>
      </dgm:t>
    </dgm:pt>
    <dgm:pt modelId="{FEF3C349-4937-1A4E-8149-787807B36A38}" type="parTrans" cxnId="{A290FF35-5459-B241-9434-64CA8D77F60E}">
      <dgm:prSet/>
      <dgm:spPr/>
      <dgm:t>
        <a:bodyPr/>
        <a:lstStyle/>
        <a:p>
          <a:endParaRPr lang="fr-FR"/>
        </a:p>
      </dgm:t>
    </dgm:pt>
    <dgm:pt modelId="{9F36BAB9-0CC4-2C43-A072-28DA88E930B6}" type="sibTrans" cxnId="{A290FF35-5459-B241-9434-64CA8D77F60E}">
      <dgm:prSet/>
      <dgm:spPr/>
      <dgm:t>
        <a:bodyPr/>
        <a:lstStyle/>
        <a:p>
          <a:endParaRPr lang="fr-FR"/>
        </a:p>
      </dgm:t>
    </dgm:pt>
    <dgm:pt modelId="{6FEB2C7F-DCA6-E741-AEAB-474B340A66A3}" type="pres">
      <dgm:prSet presAssocID="{BC72F55C-0276-7540-BD69-E53D4C4972B3}" presName="CompostProcess" presStyleCnt="0">
        <dgm:presLayoutVars>
          <dgm:dir/>
          <dgm:resizeHandles val="exact"/>
        </dgm:presLayoutVars>
      </dgm:prSet>
      <dgm:spPr/>
    </dgm:pt>
    <dgm:pt modelId="{7608BEAA-4F90-4C49-B72E-91BCFC95311D}" type="pres">
      <dgm:prSet presAssocID="{BC72F55C-0276-7540-BD69-E53D4C4972B3}" presName="arrow" presStyleLbl="bgShp" presStyleIdx="0" presStyleCnt="1"/>
      <dgm:spPr/>
    </dgm:pt>
    <dgm:pt modelId="{3CB875C0-D264-174B-B297-B591AA15AFC7}" type="pres">
      <dgm:prSet presAssocID="{BC72F55C-0276-7540-BD69-E53D4C4972B3}" presName="linearProcess" presStyleCnt="0"/>
      <dgm:spPr/>
    </dgm:pt>
    <dgm:pt modelId="{714C3139-98A0-2549-835E-8E594CD8778C}" type="pres">
      <dgm:prSet presAssocID="{86DA3FC0-1FDE-9B4F-9BBC-81D0A40FA56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4ED12D-E6A3-A443-9CD8-2FBDE9091911}" type="pres">
      <dgm:prSet presAssocID="{33ED2A40-AEF1-B146-BB21-6467F8AFE19A}" presName="sibTrans" presStyleCnt="0"/>
      <dgm:spPr/>
    </dgm:pt>
    <dgm:pt modelId="{E5920050-A95E-5D4C-9A36-CE2F4A46D277}" type="pres">
      <dgm:prSet presAssocID="{33651177-B4C7-AE44-B0FD-8C94042B628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33C752-62ED-7C42-A3FF-8EC5A8F979A5}" type="pres">
      <dgm:prSet presAssocID="{C7651D63-D98B-7648-B066-8CF1EFACE5E4}" presName="sibTrans" presStyleCnt="0"/>
      <dgm:spPr/>
    </dgm:pt>
    <dgm:pt modelId="{B6D71E54-A920-744E-AA0F-9348FA450307}" type="pres">
      <dgm:prSet presAssocID="{34E97955-94F3-A743-8628-05BA48E733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9ED77-A3DE-5F4D-8842-2D61EA0C2196}" type="pres">
      <dgm:prSet presAssocID="{0CB180DE-ED89-3A45-BFF7-B0D03000BCB6}" presName="sibTrans" presStyleCnt="0"/>
      <dgm:spPr/>
    </dgm:pt>
    <dgm:pt modelId="{51BA2A65-304D-0C4B-A7B4-DD5534C27811}" type="pres">
      <dgm:prSet presAssocID="{4D3C4AB6-46EA-9F48-A7B1-448D59B22AD6}" presName="textNode" presStyleLbl="node1" presStyleIdx="3" presStyleCnt="5" custLinFactNeighborX="33491" custLinFactNeighborY="27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CF788F-089A-E644-B0B7-451DE4C7B6BC}" type="pres">
      <dgm:prSet presAssocID="{9F36BAB9-0CC4-2C43-A072-28DA88E930B6}" presName="sibTrans" presStyleCnt="0"/>
      <dgm:spPr/>
    </dgm:pt>
    <dgm:pt modelId="{151F718C-BFC5-224A-B324-5716791CFCBC}" type="pres">
      <dgm:prSet presAssocID="{CD7AD207-EF77-F24D-8AE2-835A82676D1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7A8434D-C853-7D43-A931-871CA1969AAA}" type="presOf" srcId="{86DA3FC0-1FDE-9B4F-9BBC-81D0A40FA566}" destId="{714C3139-98A0-2549-835E-8E594CD8778C}" srcOrd="0" destOrd="0" presId="urn:microsoft.com/office/officeart/2005/8/layout/hProcess9"/>
    <dgm:cxn modelId="{5EB4F008-C3BD-3F4E-98B5-0B6F153660D8}" srcId="{BC72F55C-0276-7540-BD69-E53D4C4972B3}" destId="{33651177-B4C7-AE44-B0FD-8C94042B6281}" srcOrd="1" destOrd="0" parTransId="{82984846-4173-5843-93E9-7680AFFF9870}" sibTransId="{C7651D63-D98B-7648-B066-8CF1EFACE5E4}"/>
    <dgm:cxn modelId="{228F7DB5-3ACE-7241-93A1-5319597B6449}" type="presOf" srcId="{33651177-B4C7-AE44-B0FD-8C94042B6281}" destId="{E5920050-A95E-5D4C-9A36-CE2F4A46D277}" srcOrd="0" destOrd="0" presId="urn:microsoft.com/office/officeart/2005/8/layout/hProcess9"/>
    <dgm:cxn modelId="{AC431CC1-6B5F-DD46-985F-93F14E8A00AF}" type="presOf" srcId="{CD7AD207-EF77-F24D-8AE2-835A82676D13}" destId="{151F718C-BFC5-224A-B324-5716791CFCBC}" srcOrd="0" destOrd="0" presId="urn:microsoft.com/office/officeart/2005/8/layout/hProcess9"/>
    <dgm:cxn modelId="{A290FF35-5459-B241-9434-64CA8D77F60E}" srcId="{BC72F55C-0276-7540-BD69-E53D4C4972B3}" destId="{4D3C4AB6-46EA-9F48-A7B1-448D59B22AD6}" srcOrd="3" destOrd="0" parTransId="{FEF3C349-4937-1A4E-8149-787807B36A38}" sibTransId="{9F36BAB9-0CC4-2C43-A072-28DA88E930B6}"/>
    <dgm:cxn modelId="{CBEBCD2E-6FF5-2343-8336-2D8DB43B9D94}" srcId="{BC72F55C-0276-7540-BD69-E53D4C4972B3}" destId="{34E97955-94F3-A743-8628-05BA48E7337C}" srcOrd="2" destOrd="0" parTransId="{1B593E25-7759-EC4B-B75A-4B2F89DB0EBD}" sibTransId="{0CB180DE-ED89-3A45-BFF7-B0D03000BCB6}"/>
    <dgm:cxn modelId="{989ACFB8-7451-BB43-895A-0DF5ED7E5560}" srcId="{BC72F55C-0276-7540-BD69-E53D4C4972B3}" destId="{86DA3FC0-1FDE-9B4F-9BBC-81D0A40FA566}" srcOrd="0" destOrd="0" parTransId="{2DFA1656-2CE5-D94A-B810-B4021FCFD862}" sibTransId="{33ED2A40-AEF1-B146-BB21-6467F8AFE19A}"/>
    <dgm:cxn modelId="{057FD0C3-DC6B-0149-A83F-5793DBAD26F7}" type="presOf" srcId="{34E97955-94F3-A743-8628-05BA48E7337C}" destId="{B6D71E54-A920-744E-AA0F-9348FA450307}" srcOrd="0" destOrd="0" presId="urn:microsoft.com/office/officeart/2005/8/layout/hProcess9"/>
    <dgm:cxn modelId="{D2078B9E-E8D3-BF44-93EC-D19B1544DF25}" srcId="{BC72F55C-0276-7540-BD69-E53D4C4972B3}" destId="{CD7AD207-EF77-F24D-8AE2-835A82676D13}" srcOrd="4" destOrd="0" parTransId="{B276010D-6B33-004E-A951-26A614485BC9}" sibTransId="{65268E89-9A3C-574F-9A70-28219AD25041}"/>
    <dgm:cxn modelId="{64F398D7-769D-BE42-817A-08BB858F3DDB}" type="presOf" srcId="{BC72F55C-0276-7540-BD69-E53D4C4972B3}" destId="{6FEB2C7F-DCA6-E741-AEAB-474B340A66A3}" srcOrd="0" destOrd="0" presId="urn:microsoft.com/office/officeart/2005/8/layout/hProcess9"/>
    <dgm:cxn modelId="{F0EE05A0-7397-8D45-88B8-A1FCDB9A2831}" type="presOf" srcId="{4D3C4AB6-46EA-9F48-A7B1-448D59B22AD6}" destId="{51BA2A65-304D-0C4B-A7B4-DD5534C27811}" srcOrd="0" destOrd="0" presId="urn:microsoft.com/office/officeart/2005/8/layout/hProcess9"/>
    <dgm:cxn modelId="{CBEA25F2-56DB-2A40-802C-F0C090E794FB}" type="presParOf" srcId="{6FEB2C7F-DCA6-E741-AEAB-474B340A66A3}" destId="{7608BEAA-4F90-4C49-B72E-91BCFC95311D}" srcOrd="0" destOrd="0" presId="urn:microsoft.com/office/officeart/2005/8/layout/hProcess9"/>
    <dgm:cxn modelId="{966C53AE-0BE7-374C-A5D6-E66D6B24E462}" type="presParOf" srcId="{6FEB2C7F-DCA6-E741-AEAB-474B340A66A3}" destId="{3CB875C0-D264-174B-B297-B591AA15AFC7}" srcOrd="1" destOrd="0" presId="urn:microsoft.com/office/officeart/2005/8/layout/hProcess9"/>
    <dgm:cxn modelId="{C83EC235-CDEA-914F-BA95-E4A8FB493449}" type="presParOf" srcId="{3CB875C0-D264-174B-B297-B591AA15AFC7}" destId="{714C3139-98A0-2549-835E-8E594CD8778C}" srcOrd="0" destOrd="0" presId="urn:microsoft.com/office/officeart/2005/8/layout/hProcess9"/>
    <dgm:cxn modelId="{0F9A6CE4-5FBF-EE46-AD09-679F5639EC10}" type="presParOf" srcId="{3CB875C0-D264-174B-B297-B591AA15AFC7}" destId="{834ED12D-E6A3-A443-9CD8-2FBDE9091911}" srcOrd="1" destOrd="0" presId="urn:microsoft.com/office/officeart/2005/8/layout/hProcess9"/>
    <dgm:cxn modelId="{95FA0FB2-94A8-7345-99B0-6466643F7532}" type="presParOf" srcId="{3CB875C0-D264-174B-B297-B591AA15AFC7}" destId="{E5920050-A95E-5D4C-9A36-CE2F4A46D277}" srcOrd="2" destOrd="0" presId="urn:microsoft.com/office/officeart/2005/8/layout/hProcess9"/>
    <dgm:cxn modelId="{9109D0D6-3938-EF43-8E8D-BDE429646BD3}" type="presParOf" srcId="{3CB875C0-D264-174B-B297-B591AA15AFC7}" destId="{5233C752-62ED-7C42-A3FF-8EC5A8F979A5}" srcOrd="3" destOrd="0" presId="urn:microsoft.com/office/officeart/2005/8/layout/hProcess9"/>
    <dgm:cxn modelId="{DE6A7029-4E68-6D4C-BAB8-0302FB6754E3}" type="presParOf" srcId="{3CB875C0-D264-174B-B297-B591AA15AFC7}" destId="{B6D71E54-A920-744E-AA0F-9348FA450307}" srcOrd="4" destOrd="0" presId="urn:microsoft.com/office/officeart/2005/8/layout/hProcess9"/>
    <dgm:cxn modelId="{6B825C70-6849-3542-A3AD-B0F977CB2F89}" type="presParOf" srcId="{3CB875C0-D264-174B-B297-B591AA15AFC7}" destId="{F2A9ED77-A3DE-5F4D-8842-2D61EA0C2196}" srcOrd="5" destOrd="0" presId="urn:microsoft.com/office/officeart/2005/8/layout/hProcess9"/>
    <dgm:cxn modelId="{B8C804AD-4906-124E-B74B-B63E2763D6D3}" type="presParOf" srcId="{3CB875C0-D264-174B-B297-B591AA15AFC7}" destId="{51BA2A65-304D-0C4B-A7B4-DD5534C27811}" srcOrd="6" destOrd="0" presId="urn:microsoft.com/office/officeart/2005/8/layout/hProcess9"/>
    <dgm:cxn modelId="{11BCDD65-01C8-2F43-AA8C-A2E788B41919}" type="presParOf" srcId="{3CB875C0-D264-174B-B297-B591AA15AFC7}" destId="{92CF788F-089A-E644-B0B7-451DE4C7B6BC}" srcOrd="7" destOrd="0" presId="urn:microsoft.com/office/officeart/2005/8/layout/hProcess9"/>
    <dgm:cxn modelId="{836FF291-9A0D-174C-934C-596B9F86DC1D}" type="presParOf" srcId="{3CB875C0-D264-174B-B297-B591AA15AFC7}" destId="{151F718C-BFC5-224A-B324-5716791CFCB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59887-48DA-DE41-AF03-8E6F243C05DC}">
      <dsp:nvSpPr>
        <dsp:cNvPr id="0" name=""/>
        <dsp:cNvSpPr/>
      </dsp:nvSpPr>
      <dsp:spPr>
        <a:xfrm>
          <a:off x="250745" y="577"/>
          <a:ext cx="2415033" cy="1449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i="0" kern="1200" baseline="0" dirty="0" smtClean="0"/>
            <a:t>La notoriété</a:t>
          </a:r>
          <a:endParaRPr lang="fr-FR" sz="2300" kern="1200" dirty="0"/>
        </a:p>
      </dsp:txBody>
      <dsp:txXfrm>
        <a:off x="250745" y="577"/>
        <a:ext cx="2415033" cy="1449020"/>
      </dsp:txXfrm>
    </dsp:sp>
    <dsp:sp modelId="{30790196-DF1B-2A40-80FC-117BFA8BD1D0}">
      <dsp:nvSpPr>
        <dsp:cNvPr id="0" name=""/>
        <dsp:cNvSpPr/>
      </dsp:nvSpPr>
      <dsp:spPr>
        <a:xfrm>
          <a:off x="2907283" y="577"/>
          <a:ext cx="2415033" cy="14490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La</a:t>
          </a:r>
          <a:r>
            <a:rPr lang="fr-FR" sz="2300" kern="1200" baseline="0" dirty="0" smtClean="0"/>
            <a:t> qualité des services</a:t>
          </a:r>
          <a:endParaRPr lang="fr-FR" sz="2300" kern="1200" dirty="0"/>
        </a:p>
      </dsp:txBody>
      <dsp:txXfrm>
        <a:off x="2907283" y="577"/>
        <a:ext cx="2415033" cy="1449020"/>
      </dsp:txXfrm>
    </dsp:sp>
    <dsp:sp modelId="{81959DE7-B2DB-A845-9AB5-A92C3565A8EF}">
      <dsp:nvSpPr>
        <dsp:cNvPr id="0" name=""/>
        <dsp:cNvSpPr/>
      </dsp:nvSpPr>
      <dsp:spPr>
        <a:xfrm>
          <a:off x="5563820" y="577"/>
          <a:ext cx="2415033" cy="14490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L’innovation</a:t>
          </a:r>
          <a:endParaRPr lang="fr-FR" sz="2300" kern="1200" dirty="0"/>
        </a:p>
      </dsp:txBody>
      <dsp:txXfrm>
        <a:off x="5563820" y="577"/>
        <a:ext cx="2415033" cy="1449020"/>
      </dsp:txXfrm>
    </dsp:sp>
    <dsp:sp modelId="{4E2596B0-CC1C-F742-B921-AEAB82EFBEBA}">
      <dsp:nvSpPr>
        <dsp:cNvPr id="0" name=""/>
        <dsp:cNvSpPr/>
      </dsp:nvSpPr>
      <dsp:spPr>
        <a:xfrm>
          <a:off x="2907283" y="1691101"/>
          <a:ext cx="2415033" cy="1449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i="0" kern="1200" baseline="0" smtClean="0"/>
            <a:t>Importants moyens financiers et humains</a:t>
          </a:r>
          <a:endParaRPr lang="fr-FR" sz="2300" kern="1200"/>
        </a:p>
      </dsp:txBody>
      <dsp:txXfrm>
        <a:off x="2907283" y="1691101"/>
        <a:ext cx="2415033" cy="1449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8FDC2-4E7E-C348-87AF-D77C6FD2B0E1}">
      <dsp:nvSpPr>
        <dsp:cNvPr id="0" name=""/>
        <dsp:cNvSpPr/>
      </dsp:nvSpPr>
      <dsp:spPr>
        <a:xfrm>
          <a:off x="162266" y="587085"/>
          <a:ext cx="3861482" cy="12067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347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baseline="0" dirty="0" smtClean="0"/>
            <a:t>Amélioration de l’image des locaux</a:t>
          </a:r>
          <a:endParaRPr lang="fr-FR" sz="1900" kern="1200" dirty="0"/>
        </a:p>
      </dsp:txBody>
      <dsp:txXfrm>
        <a:off x="162266" y="587085"/>
        <a:ext cx="3861482" cy="1206713"/>
      </dsp:txXfrm>
    </dsp:sp>
    <dsp:sp modelId="{450AC4F6-E431-CE42-9AE8-C693BAAAEEB8}">
      <dsp:nvSpPr>
        <dsp:cNvPr id="0" name=""/>
        <dsp:cNvSpPr/>
      </dsp:nvSpPr>
      <dsp:spPr>
        <a:xfrm>
          <a:off x="1371" y="412782"/>
          <a:ext cx="844699" cy="12670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AEAF-7C25-A54B-BA3B-62D67BE2F791}">
      <dsp:nvSpPr>
        <dsp:cNvPr id="0" name=""/>
        <dsp:cNvSpPr/>
      </dsp:nvSpPr>
      <dsp:spPr>
        <a:xfrm>
          <a:off x="4366745" y="587085"/>
          <a:ext cx="3861482" cy="12067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347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baseline="0" smtClean="0"/>
            <a:t>Se centrer sur la haute expertise</a:t>
          </a:r>
          <a:endParaRPr lang="fr-FR" sz="1900" kern="1200"/>
        </a:p>
      </dsp:txBody>
      <dsp:txXfrm>
        <a:off x="4366745" y="587085"/>
        <a:ext cx="3861482" cy="1206713"/>
      </dsp:txXfrm>
    </dsp:sp>
    <dsp:sp modelId="{FDFCC07E-DB66-BD40-99ED-60C18985D53C}">
      <dsp:nvSpPr>
        <dsp:cNvPr id="0" name=""/>
        <dsp:cNvSpPr/>
      </dsp:nvSpPr>
      <dsp:spPr>
        <a:xfrm>
          <a:off x="4205850" y="412782"/>
          <a:ext cx="844699" cy="126704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EF5C7-A2B6-CD42-9560-0F2B047CD84B}">
      <dsp:nvSpPr>
        <dsp:cNvPr id="0" name=""/>
        <dsp:cNvSpPr/>
      </dsp:nvSpPr>
      <dsp:spPr>
        <a:xfrm>
          <a:off x="2264506" y="2106203"/>
          <a:ext cx="3861482" cy="12067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347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baseline="0" smtClean="0"/>
            <a:t>Repenser le site internet et création d’un support pour mobile: Fast Executive</a:t>
          </a:r>
          <a:endParaRPr lang="fr-FR" sz="1900" kern="1200"/>
        </a:p>
      </dsp:txBody>
      <dsp:txXfrm>
        <a:off x="2264506" y="2106203"/>
        <a:ext cx="3861482" cy="1206713"/>
      </dsp:txXfrm>
    </dsp:sp>
    <dsp:sp modelId="{DFED797E-B79E-BE41-B170-FBE06E5B54DF}">
      <dsp:nvSpPr>
        <dsp:cNvPr id="0" name=""/>
        <dsp:cNvSpPr/>
      </dsp:nvSpPr>
      <dsp:spPr>
        <a:xfrm>
          <a:off x="2103611" y="1931900"/>
          <a:ext cx="844699" cy="126704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5F3AE-C631-E64B-A180-2263E7F437BC}">
      <dsp:nvSpPr>
        <dsp:cNvPr id="0" name=""/>
        <dsp:cNvSpPr/>
      </dsp:nvSpPr>
      <dsp:spPr>
        <a:xfrm>
          <a:off x="1004" y="687479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800" kern="1200" dirty="0" smtClean="0"/>
            <a:t>Newsletter </a:t>
          </a:r>
          <a:endParaRPr lang="fr-FR" sz="5800" kern="1200" dirty="0"/>
        </a:p>
      </dsp:txBody>
      <dsp:txXfrm>
        <a:off x="1004" y="687479"/>
        <a:ext cx="3917900" cy="2350740"/>
      </dsp:txXfrm>
    </dsp:sp>
    <dsp:sp modelId="{E984B1AE-EA6E-5342-A90D-59E97F8BE915}">
      <dsp:nvSpPr>
        <dsp:cNvPr id="0" name=""/>
        <dsp:cNvSpPr/>
      </dsp:nvSpPr>
      <dsp:spPr>
        <a:xfrm>
          <a:off x="4310695" y="687479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8160"/>
                <a:satOff val="-30370"/>
                <a:lumOff val="54197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08160"/>
                <a:satOff val="-30370"/>
                <a:lumOff val="54197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08160"/>
                <a:satOff val="-30370"/>
                <a:lumOff val="54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800" kern="1200" dirty="0" smtClean="0"/>
            <a:t>Publicité Digitale</a:t>
          </a:r>
          <a:endParaRPr lang="fr-FR" sz="5800" kern="1200" dirty="0"/>
        </a:p>
      </dsp:txBody>
      <dsp:txXfrm>
        <a:off x="4310695" y="687479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0781C-AABB-D143-A110-3C16CD2B0D57}">
      <dsp:nvSpPr>
        <dsp:cNvPr id="0" name=""/>
        <dsp:cNvSpPr/>
      </dsp:nvSpPr>
      <dsp:spPr>
        <a:xfrm rot="5400000">
          <a:off x="2684233" y="86685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Concurrents</a:t>
          </a:r>
          <a:endParaRPr lang="fr-FR" sz="1000" kern="1200" dirty="0"/>
        </a:p>
      </dsp:txBody>
      <dsp:txXfrm rot="-5400000">
        <a:off x="2947255" y="205799"/>
        <a:ext cx="785296" cy="902639"/>
      </dsp:txXfrm>
    </dsp:sp>
    <dsp:sp modelId="{BA42E351-F821-2046-BF3D-4D6CDA597A8B}">
      <dsp:nvSpPr>
        <dsp:cNvPr id="0" name=""/>
        <dsp:cNvSpPr/>
      </dsp:nvSpPr>
      <dsp:spPr>
        <a:xfrm>
          <a:off x="3944957" y="263716"/>
          <a:ext cx="1463456" cy="78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dirty="0" smtClean="0"/>
            <a:t>Les sites d’entreprise</a:t>
          </a:r>
          <a:endParaRPr lang="fr-FR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smtClean="0"/>
            <a:t>Les cabinets</a:t>
          </a:r>
          <a:endParaRPr lang="fr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dirty="0" smtClean="0"/>
            <a:t>Les sites et moteurs de recrutement</a:t>
          </a:r>
          <a:endParaRPr lang="fr" sz="1000" kern="1200" dirty="0"/>
        </a:p>
      </dsp:txBody>
      <dsp:txXfrm>
        <a:off x="3944957" y="263716"/>
        <a:ext cx="1463456" cy="786804"/>
      </dsp:txXfrm>
    </dsp:sp>
    <dsp:sp modelId="{B9B60126-54B5-FE4B-A029-41FDA6C0D38F}">
      <dsp:nvSpPr>
        <dsp:cNvPr id="0" name=""/>
        <dsp:cNvSpPr/>
      </dsp:nvSpPr>
      <dsp:spPr>
        <a:xfrm rot="5400000">
          <a:off x="1452097" y="86685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441005"/>
                <a:satOff val="-6886"/>
                <a:lumOff val="-6627"/>
                <a:alphaOff val="0"/>
                <a:tint val="50000"/>
                <a:satMod val="300000"/>
              </a:schemeClr>
            </a:gs>
            <a:gs pos="35000">
              <a:schemeClr val="accent2">
                <a:hueOff val="2441005"/>
                <a:satOff val="-6886"/>
                <a:lumOff val="-6627"/>
                <a:alphaOff val="0"/>
                <a:tint val="37000"/>
                <a:satMod val="300000"/>
              </a:schemeClr>
            </a:gs>
            <a:gs pos="100000">
              <a:schemeClr val="accent2">
                <a:hueOff val="2441005"/>
                <a:satOff val="-6886"/>
                <a:lumOff val="-66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715119" y="205799"/>
        <a:ext cx="785296" cy="902639"/>
      </dsp:txXfrm>
    </dsp:sp>
    <dsp:sp modelId="{DF038234-B6B1-7C41-A1C5-7E7AE886146D}">
      <dsp:nvSpPr>
        <dsp:cNvPr id="0" name=""/>
        <dsp:cNvSpPr/>
      </dsp:nvSpPr>
      <dsp:spPr>
        <a:xfrm rot="5400000">
          <a:off x="2065805" y="1199752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882010"/>
                <a:satOff val="-13771"/>
                <a:lumOff val="-13255"/>
                <a:alphaOff val="0"/>
                <a:tint val="50000"/>
                <a:satMod val="300000"/>
              </a:schemeClr>
            </a:gs>
            <a:gs pos="35000">
              <a:schemeClr val="accent2">
                <a:hueOff val="4882010"/>
                <a:satOff val="-13771"/>
                <a:lumOff val="-13255"/>
                <a:alphaOff val="0"/>
                <a:tint val="37000"/>
                <a:satMod val="300000"/>
              </a:schemeClr>
            </a:gs>
            <a:gs pos="100000">
              <a:schemeClr val="accent2">
                <a:hueOff val="4882010"/>
                <a:satOff val="-13771"/>
                <a:lumOff val="-13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Clients</a:t>
          </a:r>
          <a:endParaRPr lang="fr-FR" sz="1000" kern="1200" dirty="0"/>
        </a:p>
      </dsp:txBody>
      <dsp:txXfrm rot="-5400000">
        <a:off x="2328827" y="1318866"/>
        <a:ext cx="785296" cy="902639"/>
      </dsp:txXfrm>
    </dsp:sp>
    <dsp:sp modelId="{42F899ED-D575-914E-AECE-C9784F4E0B87}">
      <dsp:nvSpPr>
        <dsp:cNvPr id="0" name=""/>
        <dsp:cNvSpPr/>
      </dsp:nvSpPr>
      <dsp:spPr>
        <a:xfrm>
          <a:off x="687585" y="1376783"/>
          <a:ext cx="1416248" cy="78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J</a:t>
          </a:r>
          <a:r>
            <a:rPr lang="fr" sz="1000" kern="1200" dirty="0" smtClean="0"/>
            <a:t>eunes cadres</a:t>
          </a:r>
          <a:endParaRPr lang="fr-FR" sz="1000" kern="1200" dirty="0"/>
        </a:p>
        <a:p>
          <a:pPr lvl="0" algn="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G</a:t>
          </a:r>
          <a:r>
            <a:rPr lang="fr" sz="1000" kern="1200" dirty="0" smtClean="0"/>
            <a:t>randes entreprises</a:t>
          </a:r>
          <a:endParaRPr lang="fr" sz="1000" kern="1200" dirty="0"/>
        </a:p>
      </dsp:txBody>
      <dsp:txXfrm>
        <a:off x="687585" y="1376783"/>
        <a:ext cx="1416248" cy="786804"/>
      </dsp:txXfrm>
    </dsp:sp>
    <dsp:sp modelId="{5E9DBB37-2C41-BA47-BF7C-22D02AF19C3F}">
      <dsp:nvSpPr>
        <dsp:cNvPr id="0" name=""/>
        <dsp:cNvSpPr/>
      </dsp:nvSpPr>
      <dsp:spPr>
        <a:xfrm rot="5400000">
          <a:off x="3297941" y="1199752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7323015"/>
                <a:satOff val="-20657"/>
                <a:lumOff val="-19882"/>
                <a:alphaOff val="0"/>
                <a:tint val="50000"/>
                <a:satMod val="300000"/>
              </a:schemeClr>
            </a:gs>
            <a:gs pos="35000">
              <a:schemeClr val="accent2">
                <a:hueOff val="7323015"/>
                <a:satOff val="-20657"/>
                <a:lumOff val="-19882"/>
                <a:alphaOff val="0"/>
                <a:tint val="37000"/>
                <a:satMod val="300000"/>
              </a:schemeClr>
            </a:gs>
            <a:gs pos="100000">
              <a:schemeClr val="accent2">
                <a:hueOff val="7323015"/>
                <a:satOff val="-20657"/>
                <a:lumOff val="-198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3560963" y="1318866"/>
        <a:ext cx="785296" cy="902639"/>
      </dsp:txXfrm>
    </dsp:sp>
    <dsp:sp modelId="{B344B0F0-495B-9544-9461-88354ECC640A}">
      <dsp:nvSpPr>
        <dsp:cNvPr id="0" name=""/>
        <dsp:cNvSpPr/>
      </dsp:nvSpPr>
      <dsp:spPr>
        <a:xfrm rot="5400000">
          <a:off x="2684233" y="2312818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9764020"/>
                <a:satOff val="-27542"/>
                <a:lumOff val="-26510"/>
                <a:alphaOff val="0"/>
                <a:tint val="50000"/>
                <a:satMod val="300000"/>
              </a:schemeClr>
            </a:gs>
            <a:gs pos="35000">
              <a:schemeClr val="accent2">
                <a:hueOff val="9764020"/>
                <a:satOff val="-27542"/>
                <a:lumOff val="-26510"/>
                <a:alphaOff val="0"/>
                <a:tint val="37000"/>
                <a:satMod val="300000"/>
              </a:schemeClr>
            </a:gs>
            <a:gs pos="100000">
              <a:schemeClr val="accent2">
                <a:hueOff val="9764020"/>
                <a:satOff val="-27542"/>
                <a:lumOff val="-26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Les Employés</a:t>
          </a:r>
          <a:endParaRPr lang="fr-FR" sz="1000" kern="1200" dirty="0"/>
        </a:p>
      </dsp:txBody>
      <dsp:txXfrm rot="-5400000">
        <a:off x="2947255" y="2431932"/>
        <a:ext cx="785296" cy="902639"/>
      </dsp:txXfrm>
    </dsp:sp>
    <dsp:sp modelId="{38B152CB-6E80-6342-AA85-5A640FF13C18}">
      <dsp:nvSpPr>
        <dsp:cNvPr id="0" name=""/>
        <dsp:cNvSpPr/>
      </dsp:nvSpPr>
      <dsp:spPr>
        <a:xfrm>
          <a:off x="3944957" y="2489849"/>
          <a:ext cx="1463456" cy="78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dirty="0" smtClean="0"/>
            <a:t>Web développeur</a:t>
          </a:r>
          <a:endParaRPr lang="fr-FR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smtClean="0"/>
            <a:t>Technicien de maintenances</a:t>
          </a:r>
          <a:endParaRPr lang="fr" sz="1000" kern="1200" dirty="0"/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" sz="1000" kern="1200" dirty="0" smtClean="0"/>
            <a:t>Directeur d’agence</a:t>
          </a:r>
          <a:endParaRPr lang="fr" sz="1000" kern="1200" dirty="0"/>
        </a:p>
      </dsp:txBody>
      <dsp:txXfrm>
        <a:off x="3944957" y="2489849"/>
        <a:ext cx="1463456" cy="786804"/>
      </dsp:txXfrm>
    </dsp:sp>
    <dsp:sp modelId="{316C01BE-5C0E-7341-8486-9B9C1507755E}">
      <dsp:nvSpPr>
        <dsp:cNvPr id="0" name=""/>
        <dsp:cNvSpPr/>
      </dsp:nvSpPr>
      <dsp:spPr>
        <a:xfrm rot="5400000">
          <a:off x="1452097" y="2312818"/>
          <a:ext cx="1311341" cy="11408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2205025"/>
                <a:satOff val="-34428"/>
                <a:lumOff val="-33137"/>
                <a:alphaOff val="0"/>
                <a:tint val="50000"/>
                <a:satMod val="300000"/>
              </a:schemeClr>
            </a:gs>
            <a:gs pos="35000">
              <a:schemeClr val="accent2">
                <a:hueOff val="12205025"/>
                <a:satOff val="-34428"/>
                <a:lumOff val="-33137"/>
                <a:alphaOff val="0"/>
                <a:tint val="37000"/>
                <a:satMod val="300000"/>
              </a:schemeClr>
            </a:gs>
            <a:gs pos="100000">
              <a:schemeClr val="accent2">
                <a:hueOff val="12205025"/>
                <a:satOff val="-34428"/>
                <a:lumOff val="-3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1715119" y="2431932"/>
        <a:ext cx="785296" cy="902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BEAA-4F90-4C49-B72E-91BCFC95311D}">
      <dsp:nvSpPr>
        <dsp:cNvPr id="0" name=""/>
        <dsp:cNvSpPr/>
      </dsp:nvSpPr>
      <dsp:spPr>
        <a:xfrm>
          <a:off x="511444" y="0"/>
          <a:ext cx="5796375" cy="12941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4C3139-98A0-2549-835E-8E594CD8778C}">
      <dsp:nvSpPr>
        <dsp:cNvPr id="0" name=""/>
        <dsp:cNvSpPr/>
      </dsp:nvSpPr>
      <dsp:spPr>
        <a:xfrm>
          <a:off x="2996" y="388239"/>
          <a:ext cx="1310244" cy="517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Inscription</a:t>
          </a:r>
        </a:p>
      </dsp:txBody>
      <dsp:txXfrm>
        <a:off x="28266" y="413509"/>
        <a:ext cx="1259704" cy="467112"/>
      </dsp:txXfrm>
    </dsp:sp>
    <dsp:sp modelId="{B6D71E54-A920-744E-AA0F-9348FA450307}">
      <dsp:nvSpPr>
        <dsp:cNvPr id="0" name=""/>
        <dsp:cNvSpPr/>
      </dsp:nvSpPr>
      <dsp:spPr>
        <a:xfrm>
          <a:off x="1378753" y="388239"/>
          <a:ext cx="1310244" cy="517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Entretien téléphonique</a:t>
          </a:r>
        </a:p>
      </dsp:txBody>
      <dsp:txXfrm>
        <a:off x="1404023" y="413509"/>
        <a:ext cx="1259704" cy="467112"/>
      </dsp:txXfrm>
    </dsp:sp>
    <dsp:sp modelId="{E8272EAF-3BC4-A540-91F3-FB997534BDED}">
      <dsp:nvSpPr>
        <dsp:cNvPr id="0" name=""/>
        <dsp:cNvSpPr/>
      </dsp:nvSpPr>
      <dsp:spPr>
        <a:xfrm>
          <a:off x="2754510" y="388239"/>
          <a:ext cx="1310244" cy="517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Mise en relation avec l'entreprise</a:t>
          </a:r>
        </a:p>
      </dsp:txBody>
      <dsp:txXfrm>
        <a:off x="2779780" y="413509"/>
        <a:ext cx="1259704" cy="467112"/>
      </dsp:txXfrm>
    </dsp:sp>
    <dsp:sp modelId="{6B3D0B08-4695-8E44-8CC4-EAB3A9C47D42}">
      <dsp:nvSpPr>
        <dsp:cNvPr id="0" name=""/>
        <dsp:cNvSpPr/>
      </dsp:nvSpPr>
      <dsp:spPr>
        <a:xfrm>
          <a:off x="4130266" y="388239"/>
          <a:ext cx="1310244" cy="517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Réalisation de la Mission</a:t>
          </a:r>
        </a:p>
      </dsp:txBody>
      <dsp:txXfrm>
        <a:off x="4155536" y="413509"/>
        <a:ext cx="1259704" cy="467112"/>
      </dsp:txXfrm>
    </dsp:sp>
    <dsp:sp modelId="{151F718C-BFC5-224A-B324-5716791CFCBC}">
      <dsp:nvSpPr>
        <dsp:cNvPr id="0" name=""/>
        <dsp:cNvSpPr/>
      </dsp:nvSpPr>
      <dsp:spPr>
        <a:xfrm>
          <a:off x="5509020" y="378901"/>
          <a:ext cx="1310244" cy="517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Feedback</a:t>
          </a:r>
        </a:p>
      </dsp:txBody>
      <dsp:txXfrm>
        <a:off x="5534290" y="404171"/>
        <a:ext cx="1259704" cy="467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BEAA-4F90-4C49-B72E-91BCFC95311D}">
      <dsp:nvSpPr>
        <dsp:cNvPr id="0" name=""/>
        <dsp:cNvSpPr/>
      </dsp:nvSpPr>
      <dsp:spPr>
        <a:xfrm>
          <a:off x="349204" y="0"/>
          <a:ext cx="5796375" cy="122237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4C3139-98A0-2549-835E-8E594CD8778C}">
      <dsp:nvSpPr>
        <dsp:cNvPr id="0" name=""/>
        <dsp:cNvSpPr/>
      </dsp:nvSpPr>
      <dsp:spPr>
        <a:xfrm>
          <a:off x="2330" y="366712"/>
          <a:ext cx="1514356" cy="48894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Accueil de </a:t>
          </a:r>
          <a:r>
            <a:rPr lang="fr-FR" sz="900" kern="1200" dirty="0" smtClean="0"/>
            <a:t>l'entreprise</a:t>
          </a:r>
          <a:endParaRPr lang="fr-FR" sz="900" kern="1200" dirty="0"/>
        </a:p>
      </dsp:txBody>
      <dsp:txXfrm>
        <a:off x="26199" y="390581"/>
        <a:ext cx="1466618" cy="441211"/>
      </dsp:txXfrm>
    </dsp:sp>
    <dsp:sp modelId="{FBB1A1A6-FC34-B744-AE0D-6B3347F3A83C}">
      <dsp:nvSpPr>
        <dsp:cNvPr id="0" name=""/>
        <dsp:cNvSpPr/>
      </dsp:nvSpPr>
      <dsp:spPr>
        <a:xfrm>
          <a:off x="1769079" y="366712"/>
          <a:ext cx="1514356" cy="48894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64651"/>
                <a:satOff val="-3406"/>
                <a:lumOff val="91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64651"/>
                <a:satOff val="-3406"/>
                <a:lumOff val="91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64651"/>
                <a:satOff val="-3406"/>
                <a:lumOff val="91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Contact du candidat</a:t>
          </a:r>
        </a:p>
      </dsp:txBody>
      <dsp:txXfrm>
        <a:off x="1792948" y="390581"/>
        <a:ext cx="1466618" cy="441211"/>
      </dsp:txXfrm>
    </dsp:sp>
    <dsp:sp modelId="{B6D71E54-A920-744E-AA0F-9348FA450307}">
      <dsp:nvSpPr>
        <dsp:cNvPr id="0" name=""/>
        <dsp:cNvSpPr/>
      </dsp:nvSpPr>
      <dsp:spPr>
        <a:xfrm>
          <a:off x="3535828" y="366712"/>
          <a:ext cx="1514356" cy="48894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29301"/>
                <a:satOff val="-6813"/>
                <a:lumOff val="1824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129301"/>
                <a:satOff val="-6813"/>
                <a:lumOff val="1824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129301"/>
                <a:satOff val="-6813"/>
                <a:lumOff val="182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Mise en relation du candidat et de l'entreprise</a:t>
          </a:r>
        </a:p>
      </dsp:txBody>
      <dsp:txXfrm>
        <a:off x="3559697" y="390581"/>
        <a:ext cx="1466618" cy="441211"/>
      </dsp:txXfrm>
    </dsp:sp>
    <dsp:sp modelId="{6B3D0B08-4695-8E44-8CC4-EAB3A9C47D42}">
      <dsp:nvSpPr>
        <dsp:cNvPr id="0" name=""/>
        <dsp:cNvSpPr/>
      </dsp:nvSpPr>
      <dsp:spPr>
        <a:xfrm>
          <a:off x="5302577" y="366712"/>
          <a:ext cx="1514356" cy="48894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93952"/>
                <a:satOff val="-10219"/>
                <a:lumOff val="2737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193952"/>
                <a:satOff val="-10219"/>
                <a:lumOff val="2737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193952"/>
                <a:satOff val="-10219"/>
                <a:lumOff val="273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/>
            <a:t>Mise à disposition permanenete via une messagerie instantannée </a:t>
          </a:r>
        </a:p>
      </dsp:txBody>
      <dsp:txXfrm>
        <a:off x="5326446" y="390581"/>
        <a:ext cx="1466618" cy="441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8BEAA-4F90-4C49-B72E-91BCFC95311D}">
      <dsp:nvSpPr>
        <dsp:cNvPr id="0" name=""/>
        <dsp:cNvSpPr/>
      </dsp:nvSpPr>
      <dsp:spPr>
        <a:xfrm>
          <a:off x="511444" y="0"/>
          <a:ext cx="5796375" cy="1095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C3139-98A0-2549-835E-8E594CD8778C}">
      <dsp:nvSpPr>
        <dsp:cNvPr id="0" name=""/>
        <dsp:cNvSpPr/>
      </dsp:nvSpPr>
      <dsp:spPr>
        <a:xfrm>
          <a:off x="2996" y="328612"/>
          <a:ext cx="1310244" cy="43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/>
            <a:t>Evaluation du besoin</a:t>
          </a:r>
        </a:p>
      </dsp:txBody>
      <dsp:txXfrm>
        <a:off x="24385" y="350001"/>
        <a:ext cx="1267466" cy="395372"/>
      </dsp:txXfrm>
    </dsp:sp>
    <dsp:sp modelId="{E5920050-A95E-5D4C-9A36-CE2F4A46D277}">
      <dsp:nvSpPr>
        <dsp:cNvPr id="0" name=""/>
        <dsp:cNvSpPr/>
      </dsp:nvSpPr>
      <dsp:spPr>
        <a:xfrm>
          <a:off x="1378753" y="328612"/>
          <a:ext cx="1310244" cy="43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Notification </a:t>
          </a:r>
        </a:p>
      </dsp:txBody>
      <dsp:txXfrm>
        <a:off x="1400142" y="350001"/>
        <a:ext cx="1267466" cy="395372"/>
      </dsp:txXfrm>
    </dsp:sp>
    <dsp:sp modelId="{B6D71E54-A920-744E-AA0F-9348FA450307}">
      <dsp:nvSpPr>
        <dsp:cNvPr id="0" name=""/>
        <dsp:cNvSpPr/>
      </dsp:nvSpPr>
      <dsp:spPr>
        <a:xfrm>
          <a:off x="2754510" y="328612"/>
          <a:ext cx="1310244" cy="43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Mise en relation avec le postulant</a:t>
          </a:r>
        </a:p>
      </dsp:txBody>
      <dsp:txXfrm>
        <a:off x="2775899" y="350001"/>
        <a:ext cx="1267466" cy="395372"/>
      </dsp:txXfrm>
    </dsp:sp>
    <dsp:sp modelId="{51BA2A65-304D-0C4B-A7B4-DD5534C27811}">
      <dsp:nvSpPr>
        <dsp:cNvPr id="0" name=""/>
        <dsp:cNvSpPr/>
      </dsp:nvSpPr>
      <dsp:spPr>
        <a:xfrm>
          <a:off x="4152207" y="340517"/>
          <a:ext cx="1310244" cy="43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Réalisation de la mission</a:t>
          </a:r>
        </a:p>
      </dsp:txBody>
      <dsp:txXfrm>
        <a:off x="4173596" y="361906"/>
        <a:ext cx="1267466" cy="395372"/>
      </dsp:txXfrm>
    </dsp:sp>
    <dsp:sp modelId="{151F718C-BFC5-224A-B324-5716791CFCBC}">
      <dsp:nvSpPr>
        <dsp:cNvPr id="0" name=""/>
        <dsp:cNvSpPr/>
      </dsp:nvSpPr>
      <dsp:spPr>
        <a:xfrm>
          <a:off x="5506023" y="328612"/>
          <a:ext cx="1310244" cy="43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Feedback</a:t>
          </a:r>
        </a:p>
      </dsp:txBody>
      <dsp:txXfrm>
        <a:off x="5527412" y="350001"/>
        <a:ext cx="1267466" cy="39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418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diagramData" Target="../diagrams/data7.xml"/><Relationship Id="rId14" Type="http://schemas.openxmlformats.org/officeDocument/2006/relationships/diagramLayout" Target="../diagrams/layout7.xml"/><Relationship Id="rId15" Type="http://schemas.openxmlformats.org/officeDocument/2006/relationships/diagramQuickStyle" Target="../diagrams/quickStyle7.xml"/><Relationship Id="rId16" Type="http://schemas.openxmlformats.org/officeDocument/2006/relationships/diagramColors" Target="../diagrams/colors7.xml"/><Relationship Id="rId1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Cas Adecco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Vinciane Plessis - Maurice Midena - Mathilde Lopez - Kassandra Peyrataud - Amicie Escudier</a:t>
            </a:r>
          </a:p>
        </p:txBody>
      </p:sp>
      <p:pic>
        <p:nvPicPr>
          <p:cNvPr id="2" name="Image 1" descr="adec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08" y="637756"/>
            <a:ext cx="2386584" cy="12313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Positionnement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675" y="2031175"/>
            <a:ext cx="4462874" cy="29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51850" y="973175"/>
            <a:ext cx="8527200" cy="14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>
                <a:solidFill>
                  <a:schemeClr val="dk1"/>
                </a:solidFill>
              </a:rPr>
              <a:t>Adecco est la seule agence de recrutement et d’intérim qui propose, à la fois aux </a:t>
            </a:r>
            <a:r>
              <a:rPr lang="fr" b="1">
                <a:solidFill>
                  <a:schemeClr val="dk1"/>
                </a:solidFill>
              </a:rPr>
              <a:t>cadres juniors intérimaires et aux entreprises de grande tailles</a:t>
            </a:r>
            <a:r>
              <a:rPr lang="fr">
                <a:solidFill>
                  <a:schemeClr val="dk1"/>
                </a:solidFill>
              </a:rPr>
              <a:t> du </a:t>
            </a:r>
            <a:r>
              <a:rPr lang="fr" b="1">
                <a:solidFill>
                  <a:schemeClr val="dk1"/>
                </a:solidFill>
              </a:rPr>
              <a:t>secteur tertiaire</a:t>
            </a:r>
            <a:r>
              <a:rPr lang="fr">
                <a:solidFill>
                  <a:schemeClr val="dk1"/>
                </a:solidFill>
              </a:rPr>
              <a:t> à la recherche de cadres juniors un service d’interim et un </a:t>
            </a:r>
            <a:r>
              <a:rPr lang="fr" b="1">
                <a:solidFill>
                  <a:schemeClr val="dk1"/>
                </a:solidFill>
              </a:rPr>
              <a:t>suivi sur le long terme, antérieur et postérieur à l’embauche,</a:t>
            </a:r>
            <a:r>
              <a:rPr lang="fr">
                <a:solidFill>
                  <a:schemeClr val="dk1"/>
                </a:solidFill>
              </a:rPr>
              <a:t> pour l’entreprise et le candidat.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Sources de marché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 sz="1100" b="1" u="sng">
                <a:latin typeface="Arial"/>
                <a:ea typeface="Arial"/>
                <a:cs typeface="Arial"/>
                <a:sym typeface="Arial"/>
              </a:rPr>
              <a:t>Les candidats: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Fidéliser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les candidats (cadres juniors intermaires)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Recruter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des nouveaux candidats d’autres entreprises d’interim grâce à une vision qualitative et innovante du placement en entreprise.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Faire connaître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au futur cadres juniors les possibilités professionnelles en interim.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 sz="1100" b="1" u="sng">
                <a:latin typeface="Arial"/>
                <a:ea typeface="Arial"/>
                <a:cs typeface="Arial"/>
                <a:sym typeface="Arial"/>
              </a:rPr>
              <a:t>Les entreprises clientes: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Fidéliser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les grandes entreprises du secteur tertiaire déjà clientes, grâce à un suivi personnalisé des placements des intérimaires.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Recruter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de nouvelles entreprises du secteur tertiaire grâce à une expertise et à la mise a disposition d’un vivier de cadres juniors important.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13716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" sz="1100" b="1">
                <a:latin typeface="Arial"/>
                <a:ea typeface="Arial"/>
                <a:cs typeface="Arial"/>
                <a:sym typeface="Arial"/>
              </a:rPr>
              <a:t>Faire connaître</a:t>
            </a:r>
            <a:r>
              <a:rPr lang="fr" sz="1100">
                <a:latin typeface="Arial"/>
                <a:ea typeface="Arial"/>
                <a:cs typeface="Arial"/>
                <a:sym typeface="Arial"/>
              </a:rPr>
              <a:t> aux grandes entreprises du secteur tertiaire les gains de flexibilité possible grâce au recours à des cadres juniors intérimaires sélectionnés par Adecco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Pistes d’innovation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86872873"/>
              </p:ext>
            </p:extLst>
          </p:nvPr>
        </p:nvGraphicFramePr>
        <p:xfrm>
          <a:off x="457200" y="1200150"/>
          <a:ext cx="8229600" cy="372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3600"/>
              <a:t>Recommandations opérationnelles: Produit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0800" y="1200150"/>
            <a:ext cx="90432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" sz="1400" u="sng" dirty="0">
                <a:latin typeface="Arial"/>
                <a:ea typeface="Arial"/>
                <a:cs typeface="Arial"/>
                <a:sym typeface="Arial"/>
              </a:rPr>
              <a:t>La proposition </a:t>
            </a:r>
            <a:r>
              <a:rPr lang="fr" sz="1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innovation majeure de processus</a:t>
            </a:r>
            <a:r>
              <a:rPr lang="fr" sz="1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Tx/>
              <a:buChar char="-"/>
            </a:pPr>
            <a:r>
              <a:rPr lang="fr-FR" sz="1600" b="1" dirty="0" smtClean="0">
                <a:latin typeface="Arial"/>
                <a:ea typeface="Arial"/>
                <a:cs typeface="Arial"/>
                <a:sym typeface="Arial"/>
              </a:rPr>
              <a:t>automatisation complète</a:t>
            </a:r>
            <a:r>
              <a:rPr lang="fr-FR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de la rencontre candidat/client 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Tx/>
              <a:buChar char="-"/>
            </a:pP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dirty="0" smtClean="0">
                <a:latin typeface="Arial"/>
                <a:ea typeface="Arial"/>
                <a:cs typeface="Arial"/>
                <a:sym typeface="Arial"/>
              </a:rPr>
              <a:t>un suivi personnalisé </a:t>
            </a: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très poussé</a:t>
            </a:r>
            <a:r>
              <a:rPr lang="fr" sz="1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400" b="1" dirty="0">
                <a:latin typeface="Arial"/>
                <a:ea typeface="Arial"/>
                <a:cs typeface="Arial"/>
                <a:sym typeface="Arial"/>
              </a:rPr>
              <a:t>(site internet et support mobile via une application</a:t>
            </a:r>
            <a:r>
              <a:rPr lang="fr" sz="1400" b="1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fr-FR" sz="14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buFont typeface="Arial"/>
              <a:buChar char="•"/>
            </a:pPr>
            <a:r>
              <a:rPr lang="fr-FR" sz="1400" dirty="0" smtClean="0">
                <a:latin typeface="Arial"/>
                <a:ea typeface="Arial"/>
                <a:cs typeface="Arial"/>
                <a:sym typeface="Arial"/>
              </a:rPr>
              <a:t>Positionnement de </a:t>
            </a:r>
            <a:r>
              <a:rPr lang="fr-FR" sz="1600" b="1" i="1" u="sng" dirty="0" smtClean="0">
                <a:latin typeface="Arial"/>
                <a:ea typeface="Arial"/>
                <a:cs typeface="Arial"/>
                <a:sym typeface="Arial"/>
              </a:rPr>
              <a:t>Fast Executive by Adecco</a:t>
            </a:r>
            <a:endParaRPr lang="fr-FR" sz="1400" dirty="0">
              <a:latin typeface="Arial"/>
              <a:ea typeface="Arial"/>
              <a:cs typeface="Arial"/>
              <a:sym typeface="Arial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</a:pPr>
            <a:r>
              <a:rPr lang="fr-FR" sz="2400" b="1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Principe général :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53910"/>
              </p:ext>
            </p:extLst>
          </p:nvPr>
        </p:nvGraphicFramePr>
        <p:xfrm>
          <a:off x="952525" y="3145989"/>
          <a:ext cx="6748256" cy="1807104"/>
        </p:xfrm>
        <a:graphic>
          <a:graphicData uri="http://schemas.openxmlformats.org/drawingml/2006/table">
            <a:tbl>
              <a:tblPr firstRow="1" bandRow="1">
                <a:tableStyleId>{A4F17A06-30BC-47B5-BE9D-A3F560C14D74}</a:tableStyleId>
              </a:tblPr>
              <a:tblGrid>
                <a:gridCol w="3374128"/>
                <a:gridCol w="3374128"/>
              </a:tblGrid>
              <a:tr h="4355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8000"/>
                          </a:solidFill>
                        </a:rPr>
                        <a:t>Candidat</a:t>
                      </a:r>
                      <a:endParaRPr lang="fr-FR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8000"/>
                          </a:solidFill>
                        </a:rPr>
                        <a:t>Entreprise cliente</a:t>
                      </a:r>
                      <a:endParaRPr lang="fr-FR" sz="1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4435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Création</a:t>
                      </a:r>
                      <a:r>
                        <a:rPr lang="fr-FR" baseline="0" dirty="0" smtClean="0"/>
                        <a:t> d’un profil en ligne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Formulaire descriptif poussé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Email automatique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Entretien téléphonique avec Adecco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Mission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Évaluation par l’entreprise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Entretien en agence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Formulaire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Proposition de candidat : acceptation ou refus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Évaluation</a:t>
                      </a:r>
                      <a:r>
                        <a:rPr lang="fr-FR" baseline="0" dirty="0" smtClean="0"/>
                        <a:t> par candidat</a:t>
                      </a:r>
                      <a:endParaRPr lang="fr-FR" dirty="0" smtClean="0"/>
                    </a:p>
                    <a:p>
                      <a:pPr marL="0" indent="0">
                        <a:buFontTx/>
                        <a:buNone/>
                      </a:pP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dirty="0"/>
              <a:t>Fleur de </a:t>
            </a:r>
            <a:r>
              <a:rPr lang="fr-FR" dirty="0" smtClean="0"/>
              <a:t>service</a:t>
            </a:r>
            <a:r>
              <a:rPr lang="fr" dirty="0" smtClean="0"/>
              <a:t> </a:t>
            </a:r>
            <a:endParaRPr lang="fr" dirty="0"/>
          </a:p>
        </p:txBody>
      </p:sp>
      <p:sp>
        <p:nvSpPr>
          <p:cNvPr id="2" name="Étoile à 16 branches 1"/>
          <p:cNvSpPr/>
          <p:nvPr/>
        </p:nvSpPr>
        <p:spPr>
          <a:xfrm>
            <a:off x="3452813" y="2231232"/>
            <a:ext cx="1571625" cy="1452562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Service d’intérim : Fast Executive</a:t>
            </a:r>
            <a:endParaRPr lang="fr-FR" sz="1000" dirty="0"/>
          </a:p>
        </p:txBody>
      </p:sp>
      <p:sp>
        <p:nvSpPr>
          <p:cNvPr id="3" name="Étoile à 10 branches 2"/>
          <p:cNvSpPr/>
          <p:nvPr/>
        </p:nvSpPr>
        <p:spPr>
          <a:xfrm>
            <a:off x="3675063" y="1200150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Dossier d’information sur l’intérim</a:t>
            </a:r>
            <a:endParaRPr lang="fr-FR" sz="900" dirty="0"/>
          </a:p>
        </p:txBody>
      </p:sp>
      <p:sp>
        <p:nvSpPr>
          <p:cNvPr id="6" name="Étoile à 10 branches 5"/>
          <p:cNvSpPr/>
          <p:nvPr/>
        </p:nvSpPr>
        <p:spPr>
          <a:xfrm>
            <a:off x="4833938" y="1820863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Contact avec un conseiller</a:t>
            </a:r>
            <a:endParaRPr lang="fr-FR" sz="900" dirty="0"/>
          </a:p>
        </p:txBody>
      </p:sp>
      <p:sp>
        <p:nvSpPr>
          <p:cNvPr id="7" name="Étoile à 10 branches 6"/>
          <p:cNvSpPr/>
          <p:nvPr/>
        </p:nvSpPr>
        <p:spPr>
          <a:xfrm>
            <a:off x="4899026" y="2964258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Alertes d’offre</a:t>
            </a:r>
            <a:endParaRPr lang="fr-FR" sz="900" dirty="0"/>
          </a:p>
        </p:txBody>
      </p:sp>
      <p:sp>
        <p:nvSpPr>
          <p:cNvPr id="8" name="Étoile à 10 branches 7"/>
          <p:cNvSpPr/>
          <p:nvPr/>
        </p:nvSpPr>
        <p:spPr>
          <a:xfrm>
            <a:off x="3740151" y="3567112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Garantie de la réussite des missions</a:t>
            </a:r>
            <a:endParaRPr lang="fr-FR" sz="900" dirty="0"/>
          </a:p>
        </p:txBody>
      </p:sp>
      <p:sp>
        <p:nvSpPr>
          <p:cNvPr id="9" name="Étoile à 10 branches 8"/>
          <p:cNvSpPr/>
          <p:nvPr/>
        </p:nvSpPr>
        <p:spPr>
          <a:xfrm>
            <a:off x="2408238" y="3051571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Suivi long terme des candidats</a:t>
            </a:r>
            <a:endParaRPr lang="fr-FR" sz="900" dirty="0"/>
          </a:p>
        </p:txBody>
      </p:sp>
      <p:sp>
        <p:nvSpPr>
          <p:cNvPr id="10" name="Étoile à 10 branches 9"/>
          <p:cNvSpPr/>
          <p:nvPr/>
        </p:nvSpPr>
        <p:spPr>
          <a:xfrm>
            <a:off x="2516188" y="1820863"/>
            <a:ext cx="1158875" cy="1031082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Mise à jour du vivier des candidats</a:t>
            </a:r>
            <a:endParaRPr lang="fr-FR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Prix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 dirty="0"/>
              <a:t>Objectif: Diminuer le multiple de marge</a:t>
            </a:r>
          </a:p>
          <a:p>
            <a:pPr rtl="0">
              <a:spcBef>
                <a:spcPts val="0"/>
              </a:spcBef>
              <a:buNone/>
            </a:pPr>
            <a:r>
              <a:rPr lang="fr" dirty="0"/>
              <a:t>Attirer et fidéliser le client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fr" dirty="0"/>
              <a:t>Action: Multiple de marge: </a:t>
            </a:r>
            <a:r>
              <a:rPr lang="fr" dirty="0" smtClean="0"/>
              <a:t>1.8</a:t>
            </a:r>
            <a:endParaRPr lang="fr" dirty="0"/>
          </a:p>
          <a:p>
            <a:pPr rtl="0">
              <a:spcBef>
                <a:spcPts val="0"/>
              </a:spcBef>
              <a:buNone/>
            </a:pPr>
            <a:r>
              <a:rPr lang="fr" dirty="0"/>
              <a:t>Création site web: 45 000e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Image 1" descr="e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80" y="2126189"/>
            <a:ext cx="1891369" cy="14185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Communication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93885358"/>
              </p:ext>
            </p:extLst>
          </p:nvPr>
        </p:nvGraphicFramePr>
        <p:xfrm>
          <a:off x="457200" y="1200150"/>
          <a:ext cx="8229600" cy="372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 descr="BLog-Chaine-du-OU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80" y="205978"/>
            <a:ext cx="2139597" cy="11824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916935824"/>
              </p:ext>
            </p:extLst>
          </p:nvPr>
        </p:nvGraphicFramePr>
        <p:xfrm>
          <a:off x="1531938" y="1245941"/>
          <a:ext cx="6096000" cy="354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74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Lieu &amp; Temps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 b="1" dirty="0"/>
              <a:t>Lieux</a:t>
            </a:r>
            <a:r>
              <a:rPr lang="fr" dirty="0"/>
              <a:t>: </a:t>
            </a:r>
            <a:r>
              <a:rPr lang="fr" sz="2400" dirty="0"/>
              <a:t>Supports dématérialisés. </a:t>
            </a:r>
          </a:p>
          <a:p>
            <a:pPr rtl="0">
              <a:spcBef>
                <a:spcPts val="0"/>
              </a:spcBef>
              <a:buNone/>
            </a:pPr>
            <a:r>
              <a:rPr lang="fr" sz="2400" dirty="0"/>
              <a:t>Développement du site Web et d’une  application Fast Executive by Adecco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fr" b="1" dirty="0"/>
              <a:t>Temps</a:t>
            </a:r>
            <a:r>
              <a:rPr lang="fr" dirty="0"/>
              <a:t>: </a:t>
            </a:r>
            <a:r>
              <a:rPr lang="fr" sz="2400" dirty="0"/>
              <a:t>Limiter les intermédiaires</a:t>
            </a:r>
          </a:p>
          <a:p>
            <a:pPr rtl="0">
              <a:spcBef>
                <a:spcPts val="0"/>
              </a:spcBef>
              <a:buNone/>
            </a:pPr>
            <a:r>
              <a:rPr lang="fr" sz="2400" dirty="0"/>
              <a:t>      			  Suivi personnalisé</a:t>
            </a:r>
          </a:p>
          <a:p>
            <a:pPr marL="1371600" indent="0" rtl="0">
              <a:spcBef>
                <a:spcPts val="0"/>
              </a:spcBef>
              <a:buNone/>
            </a:pPr>
            <a:r>
              <a:rPr lang="fr" sz="2400" dirty="0"/>
              <a:t>  Extrême rapidité du processus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Image 3" descr="organiser-son-tem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96" y="2636090"/>
            <a:ext cx="1458403" cy="10938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dirty="0"/>
              <a:t>Blue Print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  <a:buNone/>
            </a:pPr>
            <a:endParaRPr lang="fr-FR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39524795"/>
              </p:ext>
            </p:extLst>
          </p:nvPr>
        </p:nvGraphicFramePr>
        <p:xfrm>
          <a:off x="1689734" y="995682"/>
          <a:ext cx="6819265" cy="129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8191919"/>
              </p:ext>
            </p:extLst>
          </p:nvPr>
        </p:nvGraphicFramePr>
        <p:xfrm>
          <a:off x="1697673" y="2256157"/>
          <a:ext cx="6819265" cy="122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198362409"/>
              </p:ext>
            </p:extLst>
          </p:nvPr>
        </p:nvGraphicFramePr>
        <p:xfrm>
          <a:off x="1665922" y="3667125"/>
          <a:ext cx="6819265" cy="109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4625" y="1452563"/>
            <a:ext cx="119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Candidat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4625" y="2730500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Conseiller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7812" y="4032251"/>
            <a:ext cx="99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13000" y="3103563"/>
            <a:ext cx="23813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921125" y="1952625"/>
            <a:ext cx="0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5318125" y="1881188"/>
            <a:ext cx="15875" cy="738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421313" y="3103563"/>
            <a:ext cx="0" cy="92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802438" y="1881188"/>
            <a:ext cx="31750" cy="205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866063" y="1881188"/>
            <a:ext cx="39687" cy="7381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961313" y="3103563"/>
            <a:ext cx="15875" cy="928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Analyse externe</a:t>
            </a:r>
          </a:p>
        </p:txBody>
      </p:sp>
      <p:graphicFrame>
        <p:nvGraphicFramePr>
          <p:cNvPr id="46" name="Shape 46"/>
          <p:cNvGraphicFramePr/>
          <p:nvPr>
            <p:extLst>
              <p:ext uri="{D42A27DB-BD31-4B8C-83A1-F6EECF244321}">
                <p14:modId xmlns:p14="http://schemas.microsoft.com/office/powerpoint/2010/main" val="1435607187"/>
              </p:ext>
            </p:extLst>
          </p:nvPr>
        </p:nvGraphicFramePr>
        <p:xfrm>
          <a:off x="160175" y="1212134"/>
          <a:ext cx="8926625" cy="3792341"/>
        </p:xfrm>
        <a:graphic>
          <a:graphicData uri="http://schemas.openxmlformats.org/drawingml/2006/table">
            <a:tbl>
              <a:tblPr>
                <a:noFill/>
                <a:tableStyleId>{A4F17A06-30BC-47B5-BE9D-A3F560C14D74}</a:tableStyleId>
              </a:tblPr>
              <a:tblGrid>
                <a:gridCol w="3018525"/>
                <a:gridCol w="3018525"/>
                <a:gridCol w="2889575"/>
              </a:tblGrid>
              <a:tr h="38786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b="1" u="sng"/>
                        <a:t>OPPORTUNITES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b="1" u="sng"/>
                        <a:t>MENACES</a:t>
                      </a:r>
                    </a:p>
                  </a:txBody>
                  <a:tcPr marL="68575" marR="68575" marT="91425" marB="91425"/>
                </a:tc>
              </a:tr>
              <a:tr h="125205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dirty="0"/>
                        <a:t>Économique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Taux de chômage en légère augmentation (+O,6 points au 3e trimestre 2008)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Tertiarisation des emplois propice au développement des activités sachant que 61% des recrutements se fait dans le secteur tertiaire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Précarisation de l’emploi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Dépendance à la conjoncture économique qui est instable.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27,7% n’ont pas bénéficié d’un accès à l’emploi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Désindustrialisation</a:t>
                      </a:r>
                    </a:p>
                  </a:txBody>
                  <a:tcPr marL="68575" marR="68575" marT="91425" marB="91425"/>
                </a:tc>
              </a:tr>
              <a:tr h="412543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Socio-culturel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Développement de l’utilisation d’Internet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8575" marR="68575" marT="91425" marB="91425"/>
                </a:tc>
              </a:tr>
              <a:tr h="972216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dirty="0"/>
                        <a:t>Technologique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Révélations des points négatifs à l’émergence d’Internet comme principal média direct entre candidats et entreprise : services RH des entreprises débordés, candidats noyés dans la masse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8575" marR="68575" marT="91425" marB="91425"/>
                </a:tc>
              </a:tr>
              <a:tr h="69238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Légale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Loi Borloo (2005) : ouvre des perspectives en matière de recrutement permanent. Fin du monopole de l’ANPE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Manque de flexibilité du code du travail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 attendant vos questions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70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7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84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Analyse externe</a:t>
            </a:r>
          </a:p>
        </p:txBody>
      </p:sp>
      <p:graphicFrame>
        <p:nvGraphicFramePr>
          <p:cNvPr id="52" name="Shape 52"/>
          <p:cNvGraphicFramePr/>
          <p:nvPr>
            <p:extLst>
              <p:ext uri="{D42A27DB-BD31-4B8C-83A1-F6EECF244321}">
                <p14:modId xmlns:p14="http://schemas.microsoft.com/office/powerpoint/2010/main" val="429494046"/>
              </p:ext>
            </p:extLst>
          </p:nvPr>
        </p:nvGraphicFramePr>
        <p:xfrm>
          <a:off x="457200" y="1293501"/>
          <a:ext cx="8477151" cy="3709682"/>
        </p:xfrm>
        <a:graphic>
          <a:graphicData uri="http://schemas.openxmlformats.org/drawingml/2006/table">
            <a:tbl>
              <a:tblPr>
                <a:noFill/>
                <a:tableStyleId>{2020424E-63A8-4F80-B213-F9689DF4612F}</a:tableStyleId>
              </a:tblPr>
              <a:tblGrid>
                <a:gridCol w="2825717"/>
                <a:gridCol w="2825717"/>
                <a:gridCol w="2825717"/>
              </a:tblGrid>
              <a:tr h="36874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b="1" u="sng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" b="1" u="sng"/>
                        <a:t>OPPORTUNITES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fr" b="1" u="sng"/>
                        <a:t>MENACES</a:t>
                      </a:r>
                    </a:p>
                  </a:txBody>
                  <a:tcPr marL="91425" marR="91425" marT="91425" marB="91425"/>
                </a:tc>
              </a:tr>
              <a:tr h="10509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dirty="0"/>
                        <a:t>Concurrence</a:t>
                      </a:r>
                    </a:p>
                  </a:txBody>
                  <a:tcPr marL="68575" marR="68575" marT="91425" marB="91425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900" dirty="0"/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Concurrents de plus en plus spécialisés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Secteur très concurrentiel: arrivée de grands groupes anglos saxons spécialisés dans le recrutement des cadres et de cabinets positionnés sur des marchés de niches</a:t>
                      </a:r>
                    </a:p>
                  </a:txBody>
                  <a:tcPr marL="68575" marR="68575" marT="91425" marB="91425"/>
                </a:tc>
              </a:tr>
              <a:tr h="218421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dirty="0"/>
                        <a:t>Marché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Augmentation du recrutement online (de 177.000 annonces publiées en 2003 à 400.000 en 2008)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9 DRH/10 ont une image positive des cabinets de recrutements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Entreprises de plus en plus nombreuses à faire appel à l’intérim de haut niveau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Interim allège la charge administrative des entreprises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Augmentation de l’intérim des cadres (+490% entre 1997 et 2008)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Baisse de l’intérim de 4,8%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>
                          <a:solidFill>
                            <a:schemeClr val="dk1"/>
                          </a:solidFill>
                        </a:rPr>
                        <a:t>Candidats de plus en plus exigeants quant au professionnalisme des cabinets de recrutement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Taux de recours à l’intérim faible : 3,3%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fr" sz="900" dirty="0"/>
                        <a:t>Menace des autres intervenants en ligne (sites d’entreprises et sites et moteurs de recrutement en ligne)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Analyse interne</a:t>
            </a:r>
          </a:p>
        </p:txBody>
      </p:sp>
      <p:graphicFrame>
        <p:nvGraphicFramePr>
          <p:cNvPr id="58" name="Shape 58"/>
          <p:cNvGraphicFramePr/>
          <p:nvPr>
            <p:extLst>
              <p:ext uri="{D42A27DB-BD31-4B8C-83A1-F6EECF244321}">
                <p14:modId xmlns:p14="http://schemas.microsoft.com/office/powerpoint/2010/main" val="3176602360"/>
              </p:ext>
            </p:extLst>
          </p:nvPr>
        </p:nvGraphicFramePr>
        <p:xfrm>
          <a:off x="189062" y="1081003"/>
          <a:ext cx="8614400" cy="3937115"/>
        </p:xfrm>
        <a:graphic>
          <a:graphicData uri="http://schemas.openxmlformats.org/drawingml/2006/table">
            <a:tbl>
              <a:tblPr>
                <a:noFill/>
                <a:tableStyleId>{0FF822C9-FB27-4183-B1F4-953C76E800F3}</a:tableStyleId>
              </a:tblPr>
              <a:tblGrid>
                <a:gridCol w="4406375"/>
                <a:gridCol w="4208025"/>
              </a:tblGrid>
              <a:tr h="3369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b="1" u="sng"/>
                        <a:t>FORCES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b="1" u="sng"/>
                        <a:t>FAIBLESSES</a:t>
                      </a:r>
                    </a:p>
                  </a:txBody>
                  <a:tcPr marL="68575" marR="68575" marT="91425" marB="91425"/>
                </a:tc>
              </a:tr>
              <a:tr h="409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Leader mondial (8% de PDM dans le monde et 30% en France)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Accueil des clients (entreprises) pas toujours adapté</a:t>
                      </a:r>
                    </a:p>
                  </a:txBody>
                  <a:tcPr marL="68575" marR="68575" marT="91425" marB="91425"/>
                </a:tc>
              </a:tr>
              <a:tr h="409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Mode de management décentralisé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Adecco est associé au segment du travail temporaire</a:t>
                      </a:r>
                    </a:p>
                  </a:txBody>
                  <a:tcPr marL="68575" marR="68575" marT="91425" marB="91425"/>
                </a:tc>
              </a:tr>
              <a:tr h="5089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Spécialisation métier : plus de 50% des agences sont spécialisées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Multiplication du nombre de marques et de filiales qui peut porter à confusion</a:t>
                      </a:r>
                    </a:p>
                  </a:txBody>
                  <a:tcPr marL="68575" marR="68575" marT="91425" marB="91425"/>
                </a:tc>
              </a:tr>
              <a:tr h="3369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Certification ISO 9002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Segmentation du marché confuse</a:t>
                      </a:r>
                    </a:p>
                  </a:txBody>
                  <a:tcPr marL="68575" marR="68575" marT="91425" marB="91425"/>
                </a:tc>
              </a:tr>
              <a:tr h="409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Fidélisation des intérimaires avec les formations et autre services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 </a:t>
                      </a:r>
                    </a:p>
                  </a:txBody>
                  <a:tcPr marL="68575" marR="68575" marT="91425" marB="91425"/>
                </a:tc>
              </a:tr>
              <a:tr h="5089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Maillage serré sur le territoire qui permet une proximité avec les clients et les candidats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 </a:t>
                      </a:r>
                    </a:p>
                  </a:txBody>
                  <a:tcPr marL="68575" marR="68575" marT="91425" marB="91425"/>
                </a:tc>
              </a:tr>
              <a:tr h="409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Innovation : lancement en 2004 d’un pôle multi-agences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/>
                        <a:t> </a:t>
                      </a:r>
                    </a:p>
                  </a:txBody>
                  <a:tcPr marL="68575" marR="68575" marT="91425" marB="91425"/>
                </a:tc>
              </a:tr>
              <a:tr h="40980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 sz="1100" dirty="0"/>
                        <a:t>Fortes ressources humaines et financières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 dirty="0"/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Facteurs clés de succès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35428587"/>
              </p:ext>
            </p:extLst>
          </p:nvPr>
        </p:nvGraphicFramePr>
        <p:xfrm>
          <a:off x="457200" y="1351650"/>
          <a:ext cx="8229600" cy="314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 descr="succes_ahead_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2269"/>
            <a:ext cx="1471163" cy="9801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3600"/>
              <a:t>Recommandations stratégiques: Segmentation entreprises clientes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475" y="1330600"/>
            <a:ext cx="7472074" cy="3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Segmentation des candidats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24" y="1200150"/>
            <a:ext cx="7251000" cy="381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6325"/>
            <a:ext cx="4422883" cy="33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00" y="1826325"/>
            <a:ext cx="4478799" cy="33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3600"/>
              <a:t>Cibles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795137" y="1210100"/>
            <a:ext cx="2832599" cy="46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1800" b="1" u="sng"/>
              <a:t>Cible candidats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367125" y="1200150"/>
            <a:ext cx="2882399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1800" b="1" u="sng"/>
              <a:t>Cible entreprise clientes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82650" y="4171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"/>
              <a:t>Analyse de la concurrence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199025" y="1864100"/>
            <a:ext cx="4335899" cy="27954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1C458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900" y="3521630"/>
            <a:ext cx="2250850" cy="67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50" y="3357725"/>
            <a:ext cx="1480099" cy="10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599" y="1338950"/>
            <a:ext cx="2500775" cy="4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893</Words>
  <Application>Microsoft Macintosh PowerPoint</Application>
  <PresentationFormat>Présentation à l'écran (16:9)</PresentationFormat>
  <Paragraphs>167</Paragraphs>
  <Slides>21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paper-plane</vt:lpstr>
      <vt:lpstr>Cas Adecco</vt:lpstr>
      <vt:lpstr>Analyse externe</vt:lpstr>
      <vt:lpstr>Analyse externe</vt:lpstr>
      <vt:lpstr>Analyse interne</vt:lpstr>
      <vt:lpstr>Facteurs clés de succès</vt:lpstr>
      <vt:lpstr>Recommandations stratégiques: Segmentation entreprises clientes</vt:lpstr>
      <vt:lpstr>Segmentation des candidats</vt:lpstr>
      <vt:lpstr>Cibles</vt:lpstr>
      <vt:lpstr>Analyse de la concurrence </vt:lpstr>
      <vt:lpstr>Positionnement</vt:lpstr>
      <vt:lpstr>Sources de marché</vt:lpstr>
      <vt:lpstr>Pistes d’innovation</vt:lpstr>
      <vt:lpstr>Recommandations opérationnelles: Produit</vt:lpstr>
      <vt:lpstr>Fleur de service </vt:lpstr>
      <vt:lpstr>Prix</vt:lpstr>
      <vt:lpstr>Communication</vt:lpstr>
      <vt:lpstr>Les Acteurs</vt:lpstr>
      <vt:lpstr>Lieu &amp; Temps</vt:lpstr>
      <vt:lpstr>Blue Print</vt:lpstr>
      <vt:lpstr>Merci pour votre attention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Adecco</dc:title>
  <cp:lastModifiedBy>Midena-Bourdillat Maurice</cp:lastModifiedBy>
  <cp:revision>15</cp:revision>
  <dcterms:modified xsi:type="dcterms:W3CDTF">2014-10-24T13:43:47Z</dcterms:modified>
</cp:coreProperties>
</file>