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1584" y="-112"/>
      </p:cViewPr>
      <p:guideLst>
        <p:guide orient="horz" pos="2160"/>
        <p:guide pos="28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35B-C9F7-7B44-9F74-E6A7F7101D90}" type="datetimeFigureOut">
              <a:rPr lang="fr-FR" smtClean="0"/>
              <a:t>4/03/16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28AF-1746-B94D-B3F3-A0C881E201B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35B-C9F7-7B44-9F74-E6A7F7101D90}" type="datetimeFigureOut">
              <a:rPr lang="fr-FR" smtClean="0"/>
              <a:t>4/03/16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28AF-1746-B94D-B3F3-A0C881E201B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35B-C9F7-7B44-9F74-E6A7F7101D90}" type="datetimeFigureOut">
              <a:rPr lang="fr-FR" smtClean="0"/>
              <a:t>4/03/16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28AF-1746-B94D-B3F3-A0C881E201B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35B-C9F7-7B44-9F74-E6A7F7101D90}" type="datetimeFigureOut">
              <a:rPr lang="fr-FR" smtClean="0"/>
              <a:t>4/03/16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28AF-1746-B94D-B3F3-A0C881E201B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35B-C9F7-7B44-9F74-E6A7F7101D90}" type="datetimeFigureOut">
              <a:rPr lang="fr-FR" smtClean="0"/>
              <a:t>4/03/16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28AF-1746-B94D-B3F3-A0C881E201B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35B-C9F7-7B44-9F74-E6A7F7101D90}" type="datetimeFigureOut">
              <a:rPr lang="fr-FR" smtClean="0"/>
              <a:t>4/03/16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28AF-1746-B94D-B3F3-A0C881E201B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35B-C9F7-7B44-9F74-E6A7F7101D90}" type="datetimeFigureOut">
              <a:rPr lang="fr-FR" smtClean="0"/>
              <a:t>4/03/16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28AF-1746-B94D-B3F3-A0C881E201B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35B-C9F7-7B44-9F74-E6A7F7101D90}" type="datetimeFigureOut">
              <a:rPr lang="fr-FR" smtClean="0"/>
              <a:t>4/03/16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28AF-1746-B94D-B3F3-A0C881E201B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35B-C9F7-7B44-9F74-E6A7F7101D90}" type="datetimeFigureOut">
              <a:rPr lang="fr-FR" smtClean="0"/>
              <a:t>4/03/16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28AF-1746-B94D-B3F3-A0C881E201B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35B-C9F7-7B44-9F74-E6A7F7101D90}" type="datetimeFigureOut">
              <a:rPr lang="fr-FR" smtClean="0"/>
              <a:t>4/03/16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28AF-1746-B94D-B3F3-A0C881E201B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135B-C9F7-7B44-9F74-E6A7F7101D90}" type="datetimeFigureOut">
              <a:rPr lang="fr-FR" smtClean="0"/>
              <a:t>4/03/16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E28AF-1746-B94D-B3F3-A0C881E201B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5135B-C9F7-7B44-9F74-E6A7F7101D90}" type="datetimeFigureOut">
              <a:rPr lang="fr-FR" smtClean="0"/>
              <a:t>4/03/16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E28AF-1746-B94D-B3F3-A0C881E201B5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26357" y="462643"/>
            <a:ext cx="4671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Chronologie de l’adoption de l’ordonnance de transparence de la mairie de Madrid</a:t>
            </a:r>
            <a:endParaRPr lang="fr-FR" dirty="0"/>
          </a:p>
        </p:txBody>
      </p:sp>
      <p:cxnSp>
        <p:nvCxnSpPr>
          <p:cNvPr id="10" name="Connecteur droit 9"/>
          <p:cNvCxnSpPr/>
          <p:nvPr/>
        </p:nvCxnSpPr>
        <p:spPr>
          <a:xfrm>
            <a:off x="426357" y="1351644"/>
            <a:ext cx="4162322" cy="1588"/>
          </a:xfrm>
          <a:prstGeom prst="line">
            <a:avLst/>
          </a:prstGeom>
          <a:ln w="508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16200000" flipV="1">
            <a:off x="4368734" y="1553322"/>
            <a:ext cx="403358" cy="2"/>
          </a:xfrm>
          <a:prstGeom prst="line">
            <a:avLst/>
          </a:prstGeom>
          <a:ln w="508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4732323" y="1108974"/>
            <a:ext cx="940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20/11/2015</a:t>
            </a:r>
            <a:endParaRPr lang="fr-FR" sz="1200" dirty="0"/>
          </a:p>
        </p:txBody>
      </p:sp>
      <p:cxnSp>
        <p:nvCxnSpPr>
          <p:cNvPr id="22" name="Connecteur droit 21"/>
          <p:cNvCxnSpPr/>
          <p:nvPr/>
        </p:nvCxnSpPr>
        <p:spPr>
          <a:xfrm flipV="1">
            <a:off x="4570412" y="1351644"/>
            <a:ext cx="1476963" cy="450763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5" name="Autre processus 24"/>
          <p:cNvSpPr/>
          <p:nvPr/>
        </p:nvSpPr>
        <p:spPr>
          <a:xfrm>
            <a:off x="6047375" y="462643"/>
            <a:ext cx="2530593" cy="123267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4410089" y="1594679"/>
            <a:ext cx="320646" cy="32064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7" name="Connecteur droit 26"/>
          <p:cNvCxnSpPr/>
          <p:nvPr/>
        </p:nvCxnSpPr>
        <p:spPr>
          <a:xfrm rot="5400000" flipH="1" flipV="1">
            <a:off x="4239705" y="2261118"/>
            <a:ext cx="688405" cy="1588"/>
          </a:xfrm>
          <a:prstGeom prst="line">
            <a:avLst/>
          </a:prstGeom>
          <a:ln w="508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rot="5400000" flipH="1" flipV="1">
            <a:off x="4114307" y="5306634"/>
            <a:ext cx="941590" cy="7154"/>
          </a:xfrm>
          <a:prstGeom prst="line">
            <a:avLst/>
          </a:prstGeom>
          <a:ln w="508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Ellipse 33"/>
          <p:cNvSpPr/>
          <p:nvPr/>
        </p:nvSpPr>
        <p:spPr>
          <a:xfrm>
            <a:off x="4424379" y="2605320"/>
            <a:ext cx="320646" cy="32064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5" name="Connecteur droit 34"/>
          <p:cNvCxnSpPr/>
          <p:nvPr/>
        </p:nvCxnSpPr>
        <p:spPr>
          <a:xfrm rot="5400000" flipH="1" flipV="1">
            <a:off x="4113432" y="3398825"/>
            <a:ext cx="945717" cy="1588"/>
          </a:xfrm>
          <a:prstGeom prst="line">
            <a:avLst/>
          </a:prstGeom>
          <a:ln w="508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6" name="Ellipse 35"/>
          <p:cNvSpPr/>
          <p:nvPr/>
        </p:nvSpPr>
        <p:spPr>
          <a:xfrm>
            <a:off x="4426769" y="4518766"/>
            <a:ext cx="320646" cy="32064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7" name="Connecteur droit 36"/>
          <p:cNvCxnSpPr>
            <a:stCxn id="36" idx="0"/>
          </p:cNvCxnSpPr>
          <p:nvPr/>
        </p:nvCxnSpPr>
        <p:spPr>
          <a:xfrm rot="16200000" flipV="1">
            <a:off x="4147760" y="4079434"/>
            <a:ext cx="878662" cy="2"/>
          </a:xfrm>
          <a:prstGeom prst="line">
            <a:avLst/>
          </a:prstGeom>
          <a:ln w="508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" name="Ellipse 37"/>
          <p:cNvSpPr/>
          <p:nvPr/>
        </p:nvSpPr>
        <p:spPr>
          <a:xfrm>
            <a:off x="4426762" y="3551037"/>
            <a:ext cx="320646" cy="32064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9" name="Connecteur droit 48"/>
          <p:cNvCxnSpPr/>
          <p:nvPr/>
        </p:nvCxnSpPr>
        <p:spPr>
          <a:xfrm rot="10800000" flipV="1">
            <a:off x="2935112" y="2777694"/>
            <a:ext cx="1474980" cy="425924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 flipV="1">
            <a:off x="4722812" y="3203618"/>
            <a:ext cx="1476963" cy="450763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 rot="10800000" flipV="1">
            <a:off x="2953378" y="4694057"/>
            <a:ext cx="1474983" cy="470609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7" name="Autre processus 56"/>
          <p:cNvSpPr/>
          <p:nvPr/>
        </p:nvSpPr>
        <p:spPr>
          <a:xfrm>
            <a:off x="404519" y="2587279"/>
            <a:ext cx="2530593" cy="123267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Autre processus 57"/>
          <p:cNvSpPr/>
          <p:nvPr/>
        </p:nvSpPr>
        <p:spPr>
          <a:xfrm>
            <a:off x="6047375" y="2587279"/>
            <a:ext cx="2530593" cy="123267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Autre processus 58"/>
          <p:cNvSpPr/>
          <p:nvPr/>
        </p:nvSpPr>
        <p:spPr>
          <a:xfrm>
            <a:off x="426357" y="4548328"/>
            <a:ext cx="2530593" cy="123267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6" name="Connecteur droit 65"/>
          <p:cNvCxnSpPr/>
          <p:nvPr/>
        </p:nvCxnSpPr>
        <p:spPr>
          <a:xfrm flipV="1">
            <a:off x="4581525" y="5330243"/>
            <a:ext cx="1476963" cy="450763"/>
          </a:xfrm>
          <a:prstGeom prst="line">
            <a:avLst/>
          </a:prstGeom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7" name="Autre processus 66"/>
          <p:cNvSpPr/>
          <p:nvPr/>
        </p:nvSpPr>
        <p:spPr>
          <a:xfrm>
            <a:off x="6047375" y="4694057"/>
            <a:ext cx="2530593" cy="1232678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4428361" y="5620683"/>
            <a:ext cx="320646" cy="32064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ZoneTexte 80"/>
          <p:cNvSpPr txBox="1"/>
          <p:nvPr/>
        </p:nvSpPr>
        <p:spPr>
          <a:xfrm>
            <a:off x="6199775" y="647309"/>
            <a:ext cx="22386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Présentation du projet de transparence en commission plénière.</a:t>
            </a:r>
            <a:endParaRPr lang="fr-FR" sz="1400" dirty="0"/>
          </a:p>
        </p:txBody>
      </p:sp>
      <p:sp>
        <p:nvSpPr>
          <p:cNvPr id="82" name="ZoneTexte 81"/>
          <p:cNvSpPr txBox="1"/>
          <p:nvPr/>
        </p:nvSpPr>
        <p:spPr>
          <a:xfrm>
            <a:off x="3160890" y="2351852"/>
            <a:ext cx="10818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10/12/2015</a:t>
            </a:r>
            <a:endParaRPr lang="fr-FR" sz="1200" dirty="0"/>
          </a:p>
        </p:txBody>
      </p:sp>
      <p:sp>
        <p:nvSpPr>
          <p:cNvPr id="83" name="ZoneTexte 82"/>
          <p:cNvSpPr txBox="1"/>
          <p:nvPr/>
        </p:nvSpPr>
        <p:spPr>
          <a:xfrm>
            <a:off x="639704" y="2925966"/>
            <a:ext cx="2097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Ouverture de la procédure de consultation publique.</a:t>
            </a:r>
            <a:endParaRPr lang="fr-FR" sz="1400" dirty="0"/>
          </a:p>
        </p:txBody>
      </p:sp>
      <p:sp>
        <p:nvSpPr>
          <p:cNvPr id="84" name="ZoneTexte 83"/>
          <p:cNvSpPr txBox="1"/>
          <p:nvPr/>
        </p:nvSpPr>
        <p:spPr>
          <a:xfrm>
            <a:off x="4882444" y="2777694"/>
            <a:ext cx="10348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15/01/2016</a:t>
            </a:r>
            <a:endParaRPr lang="fr-FR" sz="1200" dirty="0"/>
          </a:p>
        </p:txBody>
      </p:sp>
      <p:sp>
        <p:nvSpPr>
          <p:cNvPr id="85" name="ZoneTexte 84"/>
          <p:cNvSpPr txBox="1"/>
          <p:nvPr/>
        </p:nvSpPr>
        <p:spPr>
          <a:xfrm>
            <a:off x="6199775" y="2925966"/>
            <a:ext cx="2238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Fin de la procédure de consultation publique.</a:t>
            </a:r>
            <a:endParaRPr lang="fr-FR" sz="1400" dirty="0"/>
          </a:p>
        </p:txBody>
      </p:sp>
      <p:sp>
        <p:nvSpPr>
          <p:cNvPr id="86" name="ZoneTexte 85"/>
          <p:cNvSpPr txBox="1"/>
          <p:nvPr/>
        </p:nvSpPr>
        <p:spPr>
          <a:xfrm>
            <a:off x="3160890" y="4324725"/>
            <a:ext cx="10818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29/01/2016</a:t>
            </a:r>
            <a:endParaRPr lang="fr-FR" sz="1200" dirty="0"/>
          </a:p>
        </p:txBody>
      </p:sp>
      <p:sp>
        <p:nvSpPr>
          <p:cNvPr id="87" name="ZoneTexte 86"/>
          <p:cNvSpPr txBox="1"/>
          <p:nvPr/>
        </p:nvSpPr>
        <p:spPr>
          <a:xfrm>
            <a:off x="639704" y="4839416"/>
            <a:ext cx="2097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Ouverture du traitement des revendications.</a:t>
            </a:r>
            <a:endParaRPr lang="fr-FR" sz="1400" dirty="0"/>
          </a:p>
        </p:txBody>
      </p:sp>
      <p:sp>
        <p:nvSpPr>
          <p:cNvPr id="88" name="ZoneTexte 87"/>
          <p:cNvSpPr txBox="1"/>
          <p:nvPr/>
        </p:nvSpPr>
        <p:spPr>
          <a:xfrm>
            <a:off x="4882444" y="4839416"/>
            <a:ext cx="10348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03/10/2016</a:t>
            </a:r>
            <a:endParaRPr lang="fr-FR" sz="1200" dirty="0"/>
          </a:p>
        </p:txBody>
      </p:sp>
      <p:sp>
        <p:nvSpPr>
          <p:cNvPr id="89" name="ZoneTexte 88"/>
          <p:cNvSpPr txBox="1"/>
          <p:nvPr/>
        </p:nvSpPr>
        <p:spPr>
          <a:xfrm>
            <a:off x="6321778" y="4960911"/>
            <a:ext cx="21166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Adoption du projet final de l’ordonnance de transparence.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4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4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2" presetClass="entr" presetSubtype="4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2" presetClass="entr" presetSubtype="4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500"/>
                            </p:stCondLst>
                            <p:childTnLst>
                              <p:par>
                                <p:cTn id="77" presetID="2" presetClass="entr" presetSubtype="4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2" presetClass="entr" presetSubtype="4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5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5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2" presetID="2" presetClass="entr" presetSubtype="4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7" presetID="2" presetClass="entr" presetSubtype="4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7" presetID="2" presetClass="entr" presetSubtype="4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2" presetID="2" presetClass="entr" presetSubtype="4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25" grpId="0" animBg="1"/>
      <p:bldP spid="19" grpId="0" animBg="1"/>
      <p:bldP spid="34" grpId="0" animBg="1"/>
      <p:bldP spid="36" grpId="0" animBg="1"/>
      <p:bldP spid="38" grpId="0" animBg="1"/>
      <p:bldP spid="57" grpId="0" animBg="1"/>
      <p:bldP spid="58" grpId="0" animBg="1"/>
      <p:bldP spid="59" grpId="0" animBg="1"/>
      <p:bldP spid="67" grpId="0" animBg="1"/>
      <p:bldP spid="64" grpId="0" animBg="1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77</Words>
  <Application>Microsoft Macintosh PowerPoint</Application>
  <PresentationFormat>Présentation à l'écran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administrateur</dc:creator>
  <cp:lastModifiedBy>administrateur</cp:lastModifiedBy>
  <cp:revision>3</cp:revision>
  <dcterms:created xsi:type="dcterms:W3CDTF">2016-03-04T11:28:17Z</dcterms:created>
  <dcterms:modified xsi:type="dcterms:W3CDTF">2016-03-04T14:22:40Z</dcterms:modified>
</cp:coreProperties>
</file>